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83" r:id="rId2"/>
    <p:sldId id="284" r:id="rId3"/>
    <p:sldId id="286" r:id="rId4"/>
    <p:sldId id="285" r:id="rId5"/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71" r:id="rId18"/>
    <p:sldId id="268" r:id="rId19"/>
    <p:sldId id="269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x="12192000" cy="6858000"/>
  <p:notesSz cx="6858000" cy="9144000"/>
  <p:defaultTextStyle>
    <a:defPPr>
      <a:defRPr lang="fr-C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495BE0-5622-4A52-9BD8-386A4578C7E4}" v="1" dt="2022-08-22T01:20:19.141"/>
    <p1510:client id="{506A9091-B4A4-4B07-AB9F-86E41CF6A696}" v="2" dt="2022-08-22T14:32:17.5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ny-Jonathan Carle" userId="f3064aa4-0a6d-49b0-8370-fd088caafd1e" providerId="ADAL" clId="{506A9091-B4A4-4B07-AB9F-86E41CF6A696}"/>
    <pc:docChg chg="custSel addSld modSld">
      <pc:chgData name="Shany-Jonathan Carle" userId="f3064aa4-0a6d-49b0-8370-fd088caafd1e" providerId="ADAL" clId="{506A9091-B4A4-4B07-AB9F-86E41CF6A696}" dt="2022-08-22T19:01:44.293" v="88" actId="20577"/>
      <pc:docMkLst>
        <pc:docMk/>
      </pc:docMkLst>
      <pc:sldChg chg="modSp mod">
        <pc:chgData name="Shany-Jonathan Carle" userId="f3064aa4-0a6d-49b0-8370-fd088caafd1e" providerId="ADAL" clId="{506A9091-B4A4-4B07-AB9F-86E41CF6A696}" dt="2022-08-22T19:01:44.293" v="88" actId="20577"/>
        <pc:sldMkLst>
          <pc:docMk/>
          <pc:sldMk cId="56699002" sldId="282"/>
        </pc:sldMkLst>
        <pc:spChg chg="mod">
          <ac:chgData name="Shany-Jonathan Carle" userId="f3064aa4-0a6d-49b0-8370-fd088caafd1e" providerId="ADAL" clId="{506A9091-B4A4-4B07-AB9F-86E41CF6A696}" dt="2022-08-22T19:01:44.293" v="88" actId="20577"/>
          <ac:spMkLst>
            <pc:docMk/>
            <pc:sldMk cId="56699002" sldId="282"/>
            <ac:spMk id="3" creationId="{CC6A0D7D-7E07-4C57-B592-75983F0C9C28}"/>
          </ac:spMkLst>
        </pc:spChg>
      </pc:sldChg>
      <pc:sldChg chg="addSp delSp new mod">
        <pc:chgData name="Shany-Jonathan Carle" userId="f3064aa4-0a6d-49b0-8370-fd088caafd1e" providerId="ADAL" clId="{506A9091-B4A4-4B07-AB9F-86E41CF6A696}" dt="2022-08-22T12:52:59.117" v="3" actId="22"/>
        <pc:sldMkLst>
          <pc:docMk/>
          <pc:sldMk cId="19991045" sldId="286"/>
        </pc:sldMkLst>
        <pc:spChg chg="del">
          <ac:chgData name="Shany-Jonathan Carle" userId="f3064aa4-0a6d-49b0-8370-fd088caafd1e" providerId="ADAL" clId="{506A9091-B4A4-4B07-AB9F-86E41CF6A696}" dt="2022-08-22T12:52:56.145" v="2" actId="478"/>
          <ac:spMkLst>
            <pc:docMk/>
            <pc:sldMk cId="19991045" sldId="286"/>
            <ac:spMk id="2" creationId="{2AC71BCE-23DB-3EB6-9A39-5A726E98E6F9}"/>
          </ac:spMkLst>
        </pc:spChg>
        <pc:spChg chg="del">
          <ac:chgData name="Shany-Jonathan Carle" userId="f3064aa4-0a6d-49b0-8370-fd088caafd1e" providerId="ADAL" clId="{506A9091-B4A4-4B07-AB9F-86E41CF6A696}" dt="2022-08-22T12:52:54.231" v="1" actId="478"/>
          <ac:spMkLst>
            <pc:docMk/>
            <pc:sldMk cId="19991045" sldId="286"/>
            <ac:spMk id="3" creationId="{DEF22590-3FF2-F4A8-C6CA-B0BF5F36E170}"/>
          </ac:spMkLst>
        </pc:spChg>
        <pc:picChg chg="add">
          <ac:chgData name="Shany-Jonathan Carle" userId="f3064aa4-0a6d-49b0-8370-fd088caafd1e" providerId="ADAL" clId="{506A9091-B4A4-4B07-AB9F-86E41CF6A696}" dt="2022-08-22T12:52:59.117" v="3" actId="22"/>
          <ac:picMkLst>
            <pc:docMk/>
            <pc:sldMk cId="19991045" sldId="286"/>
            <ac:picMk id="5" creationId="{84CD3DC7-7427-FD9E-9B2E-CE6DAA7C0193}"/>
          </ac:picMkLst>
        </pc:picChg>
      </pc:sldChg>
    </pc:docChg>
  </pc:docChgLst>
  <pc:docChgLst>
    <pc:chgData name="Shany-Jonathan Carle" userId="f3064aa4-0a6d-49b0-8370-fd088caafd1e" providerId="ADAL" clId="{33495BE0-5622-4A52-9BD8-386A4578C7E4}"/>
    <pc:docChg chg="undo custSel addSld modSld">
      <pc:chgData name="Shany-Jonathan Carle" userId="f3064aa4-0a6d-49b0-8370-fd088caafd1e" providerId="ADAL" clId="{33495BE0-5622-4A52-9BD8-386A4578C7E4}" dt="2022-08-22T01:20:52.022" v="222" actId="20577"/>
      <pc:docMkLst>
        <pc:docMk/>
      </pc:docMkLst>
      <pc:sldChg chg="modSp mod">
        <pc:chgData name="Shany-Jonathan Carle" userId="f3064aa4-0a6d-49b0-8370-fd088caafd1e" providerId="ADAL" clId="{33495BE0-5622-4A52-9BD8-386A4578C7E4}" dt="2022-08-22T01:09:40.214" v="1" actId="20577"/>
        <pc:sldMkLst>
          <pc:docMk/>
          <pc:sldMk cId="2057369590" sldId="258"/>
        </pc:sldMkLst>
        <pc:spChg chg="mod">
          <ac:chgData name="Shany-Jonathan Carle" userId="f3064aa4-0a6d-49b0-8370-fd088caafd1e" providerId="ADAL" clId="{33495BE0-5622-4A52-9BD8-386A4578C7E4}" dt="2022-08-22T01:09:40.214" v="1" actId="20577"/>
          <ac:spMkLst>
            <pc:docMk/>
            <pc:sldMk cId="2057369590" sldId="258"/>
            <ac:spMk id="3" creationId="{293FD8E0-5EF9-4419-862B-53777355126E}"/>
          </ac:spMkLst>
        </pc:spChg>
      </pc:sldChg>
      <pc:sldChg chg="addSp delSp modSp mod">
        <pc:chgData name="Shany-Jonathan Carle" userId="f3064aa4-0a6d-49b0-8370-fd088caafd1e" providerId="ADAL" clId="{33495BE0-5622-4A52-9BD8-386A4578C7E4}" dt="2022-08-22T01:11:45.437" v="15" actId="14100"/>
        <pc:sldMkLst>
          <pc:docMk/>
          <pc:sldMk cId="635503058" sldId="259"/>
        </pc:sldMkLst>
        <pc:picChg chg="add mod modCrop">
          <ac:chgData name="Shany-Jonathan Carle" userId="f3064aa4-0a6d-49b0-8370-fd088caafd1e" providerId="ADAL" clId="{33495BE0-5622-4A52-9BD8-386A4578C7E4}" dt="2022-08-22T01:11:45.437" v="15" actId="14100"/>
          <ac:picMkLst>
            <pc:docMk/>
            <pc:sldMk cId="635503058" sldId="259"/>
            <ac:picMk id="3" creationId="{80E0F865-3D63-0490-1F49-DD6DCDD942FE}"/>
          </ac:picMkLst>
        </pc:picChg>
        <pc:picChg chg="del">
          <ac:chgData name="Shany-Jonathan Carle" userId="f3064aa4-0a6d-49b0-8370-fd088caafd1e" providerId="ADAL" clId="{33495BE0-5622-4A52-9BD8-386A4578C7E4}" dt="2022-08-22T01:11:07.712" v="2" actId="478"/>
          <ac:picMkLst>
            <pc:docMk/>
            <pc:sldMk cId="635503058" sldId="259"/>
            <ac:picMk id="4" creationId="{AC6DB37F-80F2-434F-91B8-02D124004310}"/>
          </ac:picMkLst>
        </pc:picChg>
      </pc:sldChg>
      <pc:sldChg chg="modSp mod">
        <pc:chgData name="Shany-Jonathan Carle" userId="f3064aa4-0a6d-49b0-8370-fd088caafd1e" providerId="ADAL" clId="{33495BE0-5622-4A52-9BD8-386A4578C7E4}" dt="2022-08-22T01:12:41.252" v="44" actId="20577"/>
        <pc:sldMkLst>
          <pc:docMk/>
          <pc:sldMk cId="1542178373" sldId="261"/>
        </pc:sldMkLst>
        <pc:spChg chg="mod">
          <ac:chgData name="Shany-Jonathan Carle" userId="f3064aa4-0a6d-49b0-8370-fd088caafd1e" providerId="ADAL" clId="{33495BE0-5622-4A52-9BD8-386A4578C7E4}" dt="2022-08-22T01:12:41.252" v="44" actId="20577"/>
          <ac:spMkLst>
            <pc:docMk/>
            <pc:sldMk cId="1542178373" sldId="261"/>
            <ac:spMk id="2" creationId="{3D545BCC-23CD-454B-8393-6EDFCBA34D3A}"/>
          </ac:spMkLst>
        </pc:spChg>
      </pc:sldChg>
      <pc:sldChg chg="modSp mod">
        <pc:chgData name="Shany-Jonathan Carle" userId="f3064aa4-0a6d-49b0-8370-fd088caafd1e" providerId="ADAL" clId="{33495BE0-5622-4A52-9BD8-386A4578C7E4}" dt="2022-08-22T01:13:42.435" v="129" actId="20577"/>
        <pc:sldMkLst>
          <pc:docMk/>
          <pc:sldMk cId="2184868293" sldId="266"/>
        </pc:sldMkLst>
        <pc:spChg chg="mod">
          <ac:chgData name="Shany-Jonathan Carle" userId="f3064aa4-0a6d-49b0-8370-fd088caafd1e" providerId="ADAL" clId="{33495BE0-5622-4A52-9BD8-386A4578C7E4}" dt="2022-08-22T01:13:42.435" v="129" actId="20577"/>
          <ac:spMkLst>
            <pc:docMk/>
            <pc:sldMk cId="2184868293" sldId="266"/>
            <ac:spMk id="9" creationId="{BB783470-BA0E-43AC-A32D-A50E1565A4A2}"/>
          </ac:spMkLst>
        </pc:spChg>
      </pc:sldChg>
      <pc:sldChg chg="modSp mod">
        <pc:chgData name="Shany-Jonathan Carle" userId="f3064aa4-0a6d-49b0-8370-fd088caafd1e" providerId="ADAL" clId="{33495BE0-5622-4A52-9BD8-386A4578C7E4}" dt="2022-08-22T01:14:49.453" v="133"/>
        <pc:sldMkLst>
          <pc:docMk/>
          <pc:sldMk cId="3435369512" sldId="268"/>
        </pc:sldMkLst>
        <pc:spChg chg="mod">
          <ac:chgData name="Shany-Jonathan Carle" userId="f3064aa4-0a6d-49b0-8370-fd088caafd1e" providerId="ADAL" clId="{33495BE0-5622-4A52-9BD8-386A4578C7E4}" dt="2022-08-22T01:14:49.453" v="133"/>
          <ac:spMkLst>
            <pc:docMk/>
            <pc:sldMk cId="3435369512" sldId="268"/>
            <ac:spMk id="4" creationId="{A557F588-07D6-4E84-AB17-4AA949A77C58}"/>
          </ac:spMkLst>
        </pc:spChg>
      </pc:sldChg>
      <pc:sldChg chg="modSp mod">
        <pc:chgData name="Shany-Jonathan Carle" userId="f3064aa4-0a6d-49b0-8370-fd088caafd1e" providerId="ADAL" clId="{33495BE0-5622-4A52-9BD8-386A4578C7E4}" dt="2022-08-22T01:14:07.703" v="132"/>
        <pc:sldMkLst>
          <pc:docMk/>
          <pc:sldMk cId="3981935010" sldId="271"/>
        </pc:sldMkLst>
        <pc:spChg chg="mod">
          <ac:chgData name="Shany-Jonathan Carle" userId="f3064aa4-0a6d-49b0-8370-fd088caafd1e" providerId="ADAL" clId="{33495BE0-5622-4A52-9BD8-386A4578C7E4}" dt="2022-08-22T01:14:07.703" v="132"/>
          <ac:spMkLst>
            <pc:docMk/>
            <pc:sldMk cId="3981935010" sldId="271"/>
            <ac:spMk id="4" creationId="{EF11CB64-1556-4D68-956C-2F2A2AC32D53}"/>
          </ac:spMkLst>
        </pc:spChg>
      </pc:sldChg>
      <pc:sldChg chg="modSp mod">
        <pc:chgData name="Shany-Jonathan Carle" userId="f3064aa4-0a6d-49b0-8370-fd088caafd1e" providerId="ADAL" clId="{33495BE0-5622-4A52-9BD8-386A4578C7E4}" dt="2022-08-22T01:19:09.035" v="216" actId="113"/>
        <pc:sldMkLst>
          <pc:docMk/>
          <pc:sldMk cId="56699002" sldId="282"/>
        </pc:sldMkLst>
        <pc:spChg chg="mod">
          <ac:chgData name="Shany-Jonathan Carle" userId="f3064aa4-0a6d-49b0-8370-fd088caafd1e" providerId="ADAL" clId="{33495BE0-5622-4A52-9BD8-386A4578C7E4}" dt="2022-08-22T01:19:09.035" v="216" actId="113"/>
          <ac:spMkLst>
            <pc:docMk/>
            <pc:sldMk cId="56699002" sldId="282"/>
            <ac:spMk id="3" creationId="{CC6A0D7D-7E07-4C57-B592-75983F0C9C28}"/>
          </ac:spMkLst>
        </pc:spChg>
      </pc:sldChg>
      <pc:sldChg chg="modSp add mod">
        <pc:chgData name="Shany-Jonathan Carle" userId="f3064aa4-0a6d-49b0-8370-fd088caafd1e" providerId="ADAL" clId="{33495BE0-5622-4A52-9BD8-386A4578C7E4}" dt="2022-08-22T01:20:52.022" v="222" actId="20577"/>
        <pc:sldMkLst>
          <pc:docMk/>
          <pc:sldMk cId="0" sldId="283"/>
        </pc:sldMkLst>
        <pc:spChg chg="mod">
          <ac:chgData name="Shany-Jonathan Carle" userId="f3064aa4-0a6d-49b0-8370-fd088caafd1e" providerId="ADAL" clId="{33495BE0-5622-4A52-9BD8-386A4578C7E4}" dt="2022-08-22T01:20:52.022" v="222" actId="20577"/>
          <ac:spMkLst>
            <pc:docMk/>
            <pc:sldMk cId="0" sldId="283"/>
            <ac:spMk id="151" creationId="{00000000-0000-0000-0000-000000000000}"/>
          </ac:spMkLst>
        </pc:spChg>
      </pc:sldChg>
      <pc:sldChg chg="add">
        <pc:chgData name="Shany-Jonathan Carle" userId="f3064aa4-0a6d-49b0-8370-fd088caafd1e" providerId="ADAL" clId="{33495BE0-5622-4A52-9BD8-386A4578C7E4}" dt="2022-08-22T01:20:19.138" v="217"/>
        <pc:sldMkLst>
          <pc:docMk/>
          <pc:sldMk cId="0" sldId="284"/>
        </pc:sldMkLst>
      </pc:sldChg>
      <pc:sldChg chg="add">
        <pc:chgData name="Shany-Jonathan Carle" userId="f3064aa4-0a6d-49b0-8370-fd088caafd1e" providerId="ADAL" clId="{33495BE0-5622-4A52-9BD8-386A4578C7E4}" dt="2022-08-22T01:20:19.138" v="217"/>
        <pc:sldMkLst>
          <pc:docMk/>
          <pc:sldMk cId="0" sldId="285"/>
        </pc:sldMkLst>
      </pc:sldChg>
    </pc:docChg>
  </pc:docChgLst>
  <pc:docChgLst>
    <pc:chgData name="Shany-Jonathan Carle" userId="S::shany.jonathan.carle@cegeptr.qc.ca::f3064aa4-0a6d-49b0-8370-fd088caafd1e" providerId="AD" clId="Web-{93F72BCF-9F2F-4D92-160C-2CBEBB1A22F9}"/>
    <pc:docChg chg="addSld modSld addMainMaster delMainMaster">
      <pc:chgData name="Shany-Jonathan Carle" userId="S::shany.jonathan.carle@cegeptr.qc.ca::f3064aa4-0a6d-49b0-8370-fd088caafd1e" providerId="AD" clId="Web-{93F72BCF-9F2F-4D92-160C-2CBEBB1A22F9}" dt="2020-09-08T19:25:09.074" v="1494" actId="20577"/>
      <pc:docMkLst>
        <pc:docMk/>
      </pc:docMkLst>
      <pc:sldChg chg="addSp delSp modSp mod setBg modClrScheme chgLayout">
        <pc:chgData name="Shany-Jonathan Carle" userId="S::shany.jonathan.carle@cegeptr.qc.ca::f3064aa4-0a6d-49b0-8370-fd088caafd1e" providerId="AD" clId="Web-{93F72BCF-9F2F-4D92-160C-2CBEBB1A22F9}" dt="2020-09-08T18:12:33.553" v="16"/>
        <pc:sldMkLst>
          <pc:docMk/>
          <pc:sldMk cId="954086509" sldId="256"/>
        </pc:sldMkLst>
        <pc:spChg chg="mod">
          <ac:chgData name="Shany-Jonathan Carle" userId="S::shany.jonathan.carle@cegeptr.qc.ca::f3064aa4-0a6d-49b0-8370-fd088caafd1e" providerId="AD" clId="Web-{93F72BCF-9F2F-4D92-160C-2CBEBB1A22F9}" dt="2020-09-08T18:12:30.412" v="13" actId="20577"/>
          <ac:spMkLst>
            <pc:docMk/>
            <pc:sldMk cId="954086509" sldId="256"/>
            <ac:spMk id="2" creationId="{9EECDF2D-3639-4EE9-A4F1-0D9F3235A2AD}"/>
          </ac:spMkLst>
        </pc:spChg>
        <pc:spChg chg="del mod">
          <ac:chgData name="Shany-Jonathan Carle" userId="S::shany.jonathan.carle@cegeptr.qc.ca::f3064aa4-0a6d-49b0-8370-fd088caafd1e" providerId="AD" clId="Web-{93F72BCF-9F2F-4D92-160C-2CBEBB1A22F9}" dt="2020-09-08T18:12:33.553" v="16"/>
          <ac:spMkLst>
            <pc:docMk/>
            <pc:sldMk cId="954086509" sldId="256"/>
            <ac:spMk id="3" creationId="{B95294D7-A045-4C14-9634-F249C2A7B843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12:13.709" v="0"/>
          <ac:spMkLst>
            <pc:docMk/>
            <pc:sldMk cId="954086509" sldId="256"/>
            <ac:spMk id="9" creationId="{D5B012D8-7F27-4758-9AC6-C889B154BD73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12:13.709" v="0"/>
          <ac:spMkLst>
            <pc:docMk/>
            <pc:sldMk cId="954086509" sldId="256"/>
            <ac:spMk id="11" creationId="{4063B759-00FC-46D1-9898-8E8625268FAF}"/>
          </ac:spMkLst>
        </pc:spChg>
        <pc:picChg chg="add">
          <ac:chgData name="Shany-Jonathan Carle" userId="S::shany.jonathan.carle@cegeptr.qc.ca::f3064aa4-0a6d-49b0-8370-fd088caafd1e" providerId="AD" clId="Web-{93F72BCF-9F2F-4D92-160C-2CBEBB1A22F9}" dt="2020-09-08T18:12:13.709" v="0"/>
          <ac:picMkLst>
            <pc:docMk/>
            <pc:sldMk cId="954086509" sldId="256"/>
            <ac:picMk id="4" creationId="{899DCBE7-8A4C-4C66-BA41-B5EC829B4CCE}"/>
          </ac:picMkLst>
        </pc:picChg>
      </pc:sldChg>
      <pc:sldChg chg="addSp delSp modSp new mod setBg setClrOvrMap">
        <pc:chgData name="Shany-Jonathan Carle" userId="S::shany.jonathan.carle@cegeptr.qc.ca::f3064aa4-0a6d-49b0-8370-fd088caafd1e" providerId="AD" clId="Web-{93F72BCF-9F2F-4D92-160C-2CBEBB1A22F9}" dt="2020-09-08T18:13:57.584" v="187"/>
        <pc:sldMkLst>
          <pc:docMk/>
          <pc:sldMk cId="3934543729" sldId="257"/>
        </pc:sldMkLst>
        <pc:spChg chg="mod">
          <ac:chgData name="Shany-Jonathan Carle" userId="S::shany.jonathan.carle@cegeptr.qc.ca::f3064aa4-0a6d-49b0-8370-fd088caafd1e" providerId="AD" clId="Web-{93F72BCF-9F2F-4D92-160C-2CBEBB1A22F9}" dt="2020-09-08T18:13:57.584" v="187"/>
          <ac:spMkLst>
            <pc:docMk/>
            <pc:sldMk cId="3934543729" sldId="257"/>
            <ac:spMk id="2" creationId="{48B216B4-0ABF-4BB9-B05F-538896297EE7}"/>
          </ac:spMkLst>
        </pc:spChg>
        <pc:spChg chg="mod">
          <ac:chgData name="Shany-Jonathan Carle" userId="S::shany.jonathan.carle@cegeptr.qc.ca::f3064aa4-0a6d-49b0-8370-fd088caafd1e" providerId="AD" clId="Web-{93F72BCF-9F2F-4D92-160C-2CBEBB1A22F9}" dt="2020-09-08T18:13:57.584" v="187"/>
          <ac:spMkLst>
            <pc:docMk/>
            <pc:sldMk cId="3934543729" sldId="257"/>
            <ac:spMk id="3" creationId="{8E2FCB96-D1DF-43DB-9CE3-B8707162315B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8:13:57.584" v="187"/>
          <ac:spMkLst>
            <pc:docMk/>
            <pc:sldMk cId="3934543729" sldId="257"/>
            <ac:spMk id="8" creationId="{70120F84-A866-4D9F-8B1C-9120A013D654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8:13:57.584" v="187"/>
          <ac:spMkLst>
            <pc:docMk/>
            <pc:sldMk cId="3934543729" sldId="257"/>
            <ac:spMk id="10" creationId="{252FEFEF-6AC0-46B6-AC09-11FC56196FA4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13:57.584" v="187"/>
          <ac:spMkLst>
            <pc:docMk/>
            <pc:sldMk cId="3934543729" sldId="257"/>
            <ac:spMk id="12" creationId="{ED15573D-0E45-4691-B525-471152EC18CD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13:57.584" v="187"/>
          <ac:spMkLst>
            <pc:docMk/>
            <pc:sldMk cId="3934543729" sldId="257"/>
            <ac:spMk id="13" creationId="{9E448559-19A4-4252-8C27-54C1DA906F8A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8:13:57.584" v="186"/>
          <ac:spMkLst>
            <pc:docMk/>
            <pc:sldMk cId="3934543729" sldId="257"/>
            <ac:spMk id="15" creationId="{70120F84-A866-4D9F-8B1C-9120A013D654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8:13:57.584" v="186"/>
          <ac:spMkLst>
            <pc:docMk/>
            <pc:sldMk cId="3934543729" sldId="257"/>
            <ac:spMk id="17" creationId="{252FEFEF-6AC0-46B6-AC09-11FC56196FA4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13:57.584" v="187"/>
          <ac:spMkLst>
            <pc:docMk/>
            <pc:sldMk cId="3934543729" sldId="257"/>
            <ac:spMk id="19" creationId="{1B19C35E-4E30-4F1D-9FC2-F2FA6191E453}"/>
          </ac:spMkLst>
        </pc:spChg>
      </pc:sldChg>
      <pc:sldChg chg="modSp new">
        <pc:chgData name="Shany-Jonathan Carle" userId="S::shany.jonathan.carle@cegeptr.qc.ca::f3064aa4-0a6d-49b0-8370-fd088caafd1e" providerId="AD" clId="Web-{93F72BCF-9F2F-4D92-160C-2CBEBB1A22F9}" dt="2020-09-08T18:25:25.918" v="459" actId="20577"/>
        <pc:sldMkLst>
          <pc:docMk/>
          <pc:sldMk cId="2057369590" sldId="258"/>
        </pc:sldMkLst>
        <pc:spChg chg="mod">
          <ac:chgData name="Shany-Jonathan Carle" userId="S::shany.jonathan.carle@cegeptr.qc.ca::f3064aa4-0a6d-49b0-8370-fd088caafd1e" providerId="AD" clId="Web-{93F72BCF-9F2F-4D92-160C-2CBEBB1A22F9}" dt="2020-09-08T18:20:14.181" v="209" actId="20577"/>
          <ac:spMkLst>
            <pc:docMk/>
            <pc:sldMk cId="2057369590" sldId="258"/>
            <ac:spMk id="2" creationId="{55D6C202-5460-4A7D-A4EC-280A35F1F0B7}"/>
          </ac:spMkLst>
        </pc:spChg>
        <pc:spChg chg="mod">
          <ac:chgData name="Shany-Jonathan Carle" userId="S::shany.jonathan.carle@cegeptr.qc.ca::f3064aa4-0a6d-49b0-8370-fd088caafd1e" providerId="AD" clId="Web-{93F72BCF-9F2F-4D92-160C-2CBEBB1A22F9}" dt="2020-09-08T18:25:25.918" v="459" actId="20577"/>
          <ac:spMkLst>
            <pc:docMk/>
            <pc:sldMk cId="2057369590" sldId="258"/>
            <ac:spMk id="3" creationId="{293FD8E0-5EF9-4419-862B-53777355126E}"/>
          </ac:spMkLst>
        </pc:spChg>
      </pc:sldChg>
      <pc:sldChg chg="addSp delSp modSp new mod setBg">
        <pc:chgData name="Shany-Jonathan Carle" userId="S::shany.jonathan.carle@cegeptr.qc.ca::f3064aa4-0a6d-49b0-8370-fd088caafd1e" providerId="AD" clId="Web-{93F72BCF-9F2F-4D92-160C-2CBEBB1A22F9}" dt="2020-09-08T18:22:05.729" v="292" actId="14100"/>
        <pc:sldMkLst>
          <pc:docMk/>
          <pc:sldMk cId="635503058" sldId="259"/>
        </pc:sldMkLst>
        <pc:spChg chg="del mod">
          <ac:chgData name="Shany-Jonathan Carle" userId="S::shany.jonathan.carle@cegeptr.qc.ca::f3064aa4-0a6d-49b0-8370-fd088caafd1e" providerId="AD" clId="Web-{93F72BCF-9F2F-4D92-160C-2CBEBB1A22F9}" dt="2020-09-08T18:21:36.588" v="286"/>
          <ac:spMkLst>
            <pc:docMk/>
            <pc:sldMk cId="635503058" sldId="259"/>
            <ac:spMk id="2" creationId="{F56CDC70-43B5-44D5-BA20-C8FA19A98E85}"/>
          </ac:spMkLst>
        </pc:spChg>
        <pc:spChg chg="del mod">
          <ac:chgData name="Shany-Jonathan Carle" userId="S::shany.jonathan.carle@cegeptr.qc.ca::f3064aa4-0a6d-49b0-8370-fd088caafd1e" providerId="AD" clId="Web-{93F72BCF-9F2F-4D92-160C-2CBEBB1A22F9}" dt="2020-09-08T18:21:33.870" v="285"/>
          <ac:spMkLst>
            <pc:docMk/>
            <pc:sldMk cId="635503058" sldId="259"/>
            <ac:spMk id="3" creationId="{213C7D5E-6B14-48CB-9328-B06C4532C48D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1:30.010" v="284"/>
          <ac:spMkLst>
            <pc:docMk/>
            <pc:sldMk cId="635503058" sldId="259"/>
            <ac:spMk id="8" creationId="{70120F84-A866-4D9F-8B1C-9120A013D654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1:30.010" v="284"/>
          <ac:spMkLst>
            <pc:docMk/>
            <pc:sldMk cId="635503058" sldId="259"/>
            <ac:spMk id="10" creationId="{252FEFEF-6AC0-46B6-AC09-11FC56196FA4}"/>
          </ac:spMkLst>
        </pc:spChg>
        <pc:picChg chg="add mod">
          <ac:chgData name="Shany-Jonathan Carle" userId="S::shany.jonathan.carle@cegeptr.qc.ca::f3064aa4-0a6d-49b0-8370-fd088caafd1e" providerId="AD" clId="Web-{93F72BCF-9F2F-4D92-160C-2CBEBB1A22F9}" dt="2020-09-08T18:22:05.729" v="292" actId="14100"/>
          <ac:picMkLst>
            <pc:docMk/>
            <pc:sldMk cId="635503058" sldId="259"/>
            <ac:picMk id="4" creationId="{AC6DB37F-80F2-434F-91B8-02D124004310}"/>
          </ac:picMkLst>
        </pc:picChg>
      </pc:sldChg>
      <pc:sldChg chg="addSp modSp new mod setBg">
        <pc:chgData name="Shany-Jonathan Carle" userId="S::shany.jonathan.carle@cegeptr.qc.ca::f3064aa4-0a6d-49b0-8370-fd088caafd1e" providerId="AD" clId="Web-{93F72BCF-9F2F-4D92-160C-2CBEBB1A22F9}" dt="2020-09-08T18:29:28.061" v="911"/>
        <pc:sldMkLst>
          <pc:docMk/>
          <pc:sldMk cId="2996907177" sldId="260"/>
        </pc:sldMkLst>
        <pc:spChg chg="mod">
          <ac:chgData name="Shany-Jonathan Carle" userId="S::shany.jonathan.carle@cegeptr.qc.ca::f3064aa4-0a6d-49b0-8370-fd088caafd1e" providerId="AD" clId="Web-{93F72BCF-9F2F-4D92-160C-2CBEBB1A22F9}" dt="2020-09-08T18:29:28.061" v="911"/>
          <ac:spMkLst>
            <pc:docMk/>
            <pc:sldMk cId="2996907177" sldId="260"/>
            <ac:spMk id="2" creationId="{B63FBA06-8C05-4947-9C01-A36FADEB1E33}"/>
          </ac:spMkLst>
        </pc:spChg>
        <pc:spChg chg="mod">
          <ac:chgData name="Shany-Jonathan Carle" userId="S::shany.jonathan.carle@cegeptr.qc.ca::f3064aa4-0a6d-49b0-8370-fd088caafd1e" providerId="AD" clId="Web-{93F72BCF-9F2F-4D92-160C-2CBEBB1A22F9}" dt="2020-09-08T18:29:28.061" v="911"/>
          <ac:spMkLst>
            <pc:docMk/>
            <pc:sldMk cId="2996907177" sldId="260"/>
            <ac:spMk id="3" creationId="{C9BAB7DC-1D73-4F06-9B3E-BB129A316C96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9:28.061" v="911"/>
          <ac:spMkLst>
            <pc:docMk/>
            <pc:sldMk cId="2996907177" sldId="260"/>
            <ac:spMk id="8" creationId="{A009E310-C7C2-4F23-B466-4417C8ED3B99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9:28.061" v="911"/>
          <ac:spMkLst>
            <pc:docMk/>
            <pc:sldMk cId="2996907177" sldId="260"/>
            <ac:spMk id="10" creationId="{A4C31FF5-F97E-4082-BFC5-A880DB9F3F00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9:28.061" v="911"/>
          <ac:spMkLst>
            <pc:docMk/>
            <pc:sldMk cId="2996907177" sldId="260"/>
            <ac:spMk id="12" creationId="{6015B4CE-42DE-4E9B-B800-B5B8142E6FCB}"/>
          </ac:spMkLst>
        </pc:spChg>
      </pc:sldChg>
      <pc:sldChg chg="addSp delSp modSp new mod setBg setClrOvrMap">
        <pc:chgData name="Shany-Jonathan Carle" userId="S::shany.jonathan.carle@cegeptr.qc.ca::f3064aa4-0a6d-49b0-8370-fd088caafd1e" providerId="AD" clId="Web-{93F72BCF-9F2F-4D92-160C-2CBEBB1A22F9}" dt="2020-09-08T18:30:05.624" v="912" actId="20577"/>
        <pc:sldMkLst>
          <pc:docMk/>
          <pc:sldMk cId="1542178373" sldId="261"/>
        </pc:sldMkLst>
        <pc:spChg chg="mod ord">
          <ac:chgData name="Shany-Jonathan Carle" userId="S::shany.jonathan.carle@cegeptr.qc.ca::f3064aa4-0a6d-49b0-8370-fd088caafd1e" providerId="AD" clId="Web-{93F72BCF-9F2F-4D92-160C-2CBEBB1A22F9}" dt="2020-09-08T18:30:05.624" v="912" actId="20577"/>
          <ac:spMkLst>
            <pc:docMk/>
            <pc:sldMk cId="1542178373" sldId="261"/>
            <ac:spMk id="2" creationId="{3D545BCC-23CD-454B-8393-6EDFCBA34D3A}"/>
          </ac:spMkLst>
        </pc:spChg>
        <pc:spChg chg="del">
          <ac:chgData name="Shany-Jonathan Carle" userId="S::shany.jonathan.carle@cegeptr.qc.ca::f3064aa4-0a6d-49b0-8370-fd088caafd1e" providerId="AD" clId="Web-{93F72BCF-9F2F-4D92-160C-2CBEBB1A22F9}" dt="2020-09-08T18:27:57.013" v="659"/>
          <ac:spMkLst>
            <pc:docMk/>
            <pc:sldMk cId="1542178373" sldId="261"/>
            <ac:spMk id="3" creationId="{D2D81DB4-9581-4D2F-9834-8B7D560179EE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8:03.138" v="662"/>
          <ac:spMkLst>
            <pc:docMk/>
            <pc:sldMk cId="1542178373" sldId="261"/>
            <ac:spMk id="9" creationId="{904DB13E-F722-4ED6-BB00-556651E95281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8:03.138" v="662"/>
          <ac:spMkLst>
            <pc:docMk/>
            <pc:sldMk cId="1542178373" sldId="261"/>
            <ac:spMk id="11" creationId="{1419E3D9-C5FB-41A9-B6D2-DFB210BB6211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8:03.138" v="662"/>
          <ac:spMkLst>
            <pc:docMk/>
            <pc:sldMk cId="1542178373" sldId="261"/>
            <ac:spMk id="13" creationId="{367909BF-1DF7-4ACE-8F58-6CF719BB27E5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8:03.138" v="662"/>
          <ac:spMkLst>
            <pc:docMk/>
            <pc:sldMk cId="1542178373" sldId="261"/>
            <ac:spMk id="15" creationId="{89E8BEDB-0BBC-4F21-9CFB-8530D664C343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8:03.138" v="662"/>
          <ac:spMkLst>
            <pc:docMk/>
            <pc:sldMk cId="1542178373" sldId="261"/>
            <ac:spMk id="22" creationId="{420551B3-B4DA-48EE-988C-4FAEAEB5CE98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8:03.138" v="662"/>
          <ac:spMkLst>
            <pc:docMk/>
            <pc:sldMk cId="1542178373" sldId="261"/>
            <ac:spMk id="24" creationId="{2644B391-9BFE-445C-A9EC-F544BB85FBC7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28:03.138" v="662"/>
          <ac:spMkLst>
            <pc:docMk/>
            <pc:sldMk cId="1542178373" sldId="261"/>
            <ac:spMk id="26" creationId="{80F26E69-87D9-4655-AE7B-280A87AA3CAD}"/>
          </ac:spMkLst>
        </pc:spChg>
        <pc:grpChg chg="add">
          <ac:chgData name="Shany-Jonathan Carle" userId="S::shany.jonathan.carle@cegeptr.qc.ca::f3064aa4-0a6d-49b0-8370-fd088caafd1e" providerId="AD" clId="Web-{93F72BCF-9F2F-4D92-160C-2CBEBB1A22F9}" dt="2020-09-08T18:28:03.138" v="662"/>
          <ac:grpSpMkLst>
            <pc:docMk/>
            <pc:sldMk cId="1542178373" sldId="261"/>
            <ac:grpSpMk id="17" creationId="{E26428D7-C6F3-473D-A360-A3F5C3E8728C}"/>
          </ac:grpSpMkLst>
        </pc:grpChg>
        <pc:picChg chg="add mod">
          <ac:chgData name="Shany-Jonathan Carle" userId="S::shany.jonathan.carle@cegeptr.qc.ca::f3064aa4-0a6d-49b0-8370-fd088caafd1e" providerId="AD" clId="Web-{93F72BCF-9F2F-4D92-160C-2CBEBB1A22F9}" dt="2020-09-08T18:28:03.138" v="662"/>
          <ac:picMkLst>
            <pc:docMk/>
            <pc:sldMk cId="1542178373" sldId="261"/>
            <ac:picMk id="4" creationId="{871F8DC5-87C7-41AC-9CA7-95070718BE47}"/>
          </ac:picMkLst>
        </pc:picChg>
      </pc:sldChg>
      <pc:sldChg chg="addSp delSp modSp new mod setBg">
        <pc:chgData name="Shany-Jonathan Carle" userId="S::shany.jonathan.carle@cegeptr.qc.ca::f3064aa4-0a6d-49b0-8370-fd088caafd1e" providerId="AD" clId="Web-{93F72BCF-9F2F-4D92-160C-2CBEBB1A22F9}" dt="2020-09-08T18:33:01.969" v="1189" actId="20577"/>
        <pc:sldMkLst>
          <pc:docMk/>
          <pc:sldMk cId="227904051" sldId="262"/>
        </pc:sldMkLst>
        <pc:spChg chg="mod ord">
          <ac:chgData name="Shany-Jonathan Carle" userId="S::shany.jonathan.carle@cegeptr.qc.ca::f3064aa4-0a6d-49b0-8370-fd088caafd1e" providerId="AD" clId="Web-{93F72BCF-9F2F-4D92-160C-2CBEBB1A22F9}" dt="2020-09-08T18:31:43.609" v="940"/>
          <ac:spMkLst>
            <pc:docMk/>
            <pc:sldMk cId="227904051" sldId="262"/>
            <ac:spMk id="2" creationId="{4B0BCE3E-7DB0-450F-B875-2B5349343640}"/>
          </ac:spMkLst>
        </pc:spChg>
        <pc:spChg chg="del">
          <ac:chgData name="Shany-Jonathan Carle" userId="S::shany.jonathan.carle@cegeptr.qc.ca::f3064aa4-0a6d-49b0-8370-fd088caafd1e" providerId="AD" clId="Web-{93F72BCF-9F2F-4D92-160C-2CBEBB1A22F9}" dt="2020-09-08T18:31:27.515" v="916"/>
          <ac:spMkLst>
            <pc:docMk/>
            <pc:sldMk cId="227904051" sldId="262"/>
            <ac:spMk id="3" creationId="{90A14DAC-DBDB-4EFF-A5C5-65D5F977ED3E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1:43.609" v="940"/>
          <ac:spMkLst>
            <pc:docMk/>
            <pc:sldMk cId="227904051" sldId="262"/>
            <ac:spMk id="6" creationId="{282E2A95-1A08-4118-83C6-B1CA5648E075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1:43.609" v="940"/>
          <ac:spMkLst>
            <pc:docMk/>
            <pc:sldMk cId="227904051" sldId="262"/>
            <ac:spMk id="7" creationId="{68DC0EC7-60EA-4BD3-BC04-D547DE1B2891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8:31:43.593" v="939"/>
          <ac:spMkLst>
            <pc:docMk/>
            <pc:sldMk cId="227904051" sldId="262"/>
            <ac:spMk id="8" creationId="{10C8B173-B936-48DD-AF18-FB880B74BFB3}"/>
          </ac:spMkLst>
        </pc:spChg>
        <pc:spChg chg="add mod">
          <ac:chgData name="Shany-Jonathan Carle" userId="S::shany.jonathan.carle@cegeptr.qc.ca::f3064aa4-0a6d-49b0-8370-fd088caafd1e" providerId="AD" clId="Web-{93F72BCF-9F2F-4D92-160C-2CBEBB1A22F9}" dt="2020-09-08T18:33:01.969" v="1189" actId="20577"/>
          <ac:spMkLst>
            <pc:docMk/>
            <pc:sldMk cId="227904051" sldId="262"/>
            <ac:spMk id="9" creationId="{7E6DBDDA-A3A3-468D-BFCD-7198A17906BB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8:31:43.593" v="939"/>
          <ac:spMkLst>
            <pc:docMk/>
            <pc:sldMk cId="227904051" sldId="262"/>
            <ac:spMk id="11" creationId="{0BBB6B01-5B73-410C-B70E-8CF2FA470D11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8:31:43.593" v="939"/>
          <ac:spMkLst>
            <pc:docMk/>
            <pc:sldMk cId="227904051" sldId="262"/>
            <ac:spMk id="13" creationId="{8712F587-12D0-435C-8E3F-F44C36EE71B8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1:43.609" v="940"/>
          <ac:spMkLst>
            <pc:docMk/>
            <pc:sldMk cId="227904051" sldId="262"/>
            <ac:spMk id="15" creationId="{2FFEFC7E-85EE-4AC9-A351-FBEB13A1D622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1:43.609" v="940"/>
          <ac:spMkLst>
            <pc:docMk/>
            <pc:sldMk cId="227904051" sldId="262"/>
            <ac:spMk id="17" creationId="{CB2511BB-FC4C-45F3-94EB-661D6806C942}"/>
          </ac:spMkLst>
        </pc:spChg>
        <pc:picChg chg="add mod ord">
          <ac:chgData name="Shany-Jonathan Carle" userId="S::shany.jonathan.carle@cegeptr.qc.ca::f3064aa4-0a6d-49b0-8370-fd088caafd1e" providerId="AD" clId="Web-{93F72BCF-9F2F-4D92-160C-2CBEBB1A22F9}" dt="2020-09-08T18:31:43.609" v="940"/>
          <ac:picMkLst>
            <pc:docMk/>
            <pc:sldMk cId="227904051" sldId="262"/>
            <ac:picMk id="4" creationId="{A835AB71-8B82-4E4B-966C-B7B769C8387F}"/>
          </ac:picMkLst>
        </pc:picChg>
      </pc:sldChg>
      <pc:sldChg chg="addSp delSp modSp new mod setBg setClrOvrMap">
        <pc:chgData name="Shany-Jonathan Carle" userId="S::shany.jonathan.carle@cegeptr.qc.ca::f3064aa4-0a6d-49b0-8370-fd088caafd1e" providerId="AD" clId="Web-{93F72BCF-9F2F-4D92-160C-2CBEBB1A22F9}" dt="2020-09-08T18:34:19.266" v="1265" actId="20577"/>
        <pc:sldMkLst>
          <pc:docMk/>
          <pc:sldMk cId="2616959816" sldId="263"/>
        </pc:sldMkLst>
        <pc:spChg chg="mod ord">
          <ac:chgData name="Shany-Jonathan Carle" userId="S::shany.jonathan.carle@cegeptr.qc.ca::f3064aa4-0a6d-49b0-8370-fd088caafd1e" providerId="AD" clId="Web-{93F72BCF-9F2F-4D92-160C-2CBEBB1A22F9}" dt="2020-09-08T18:34:19.266" v="1265" actId="20577"/>
          <ac:spMkLst>
            <pc:docMk/>
            <pc:sldMk cId="2616959816" sldId="263"/>
            <ac:spMk id="2" creationId="{47609B15-CD60-43FD-8EC6-BBCBAF367536}"/>
          </ac:spMkLst>
        </pc:spChg>
        <pc:spChg chg="del">
          <ac:chgData name="Shany-Jonathan Carle" userId="S::shany.jonathan.carle@cegeptr.qc.ca::f3064aa4-0a6d-49b0-8370-fd088caafd1e" providerId="AD" clId="Web-{93F72BCF-9F2F-4D92-160C-2CBEBB1A22F9}" dt="2020-09-08T18:33:34.907" v="1237"/>
          <ac:spMkLst>
            <pc:docMk/>
            <pc:sldMk cId="2616959816" sldId="263"/>
            <ac:spMk id="3" creationId="{904EA4D3-537E-46AF-9E89-E1DA8B7C6CC2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3:40.704" v="1239"/>
          <ac:spMkLst>
            <pc:docMk/>
            <pc:sldMk cId="2616959816" sldId="263"/>
            <ac:spMk id="9" creationId="{904DB13E-F722-4ED6-BB00-556651E95281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3:40.704" v="1239"/>
          <ac:spMkLst>
            <pc:docMk/>
            <pc:sldMk cId="2616959816" sldId="263"/>
            <ac:spMk id="11" creationId="{1419E3D9-C5FB-41A9-B6D2-DFB210BB6211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3:40.704" v="1239"/>
          <ac:spMkLst>
            <pc:docMk/>
            <pc:sldMk cId="2616959816" sldId="263"/>
            <ac:spMk id="13" creationId="{367909BF-1DF7-4ACE-8F58-6CF719BB27E5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3:40.704" v="1239"/>
          <ac:spMkLst>
            <pc:docMk/>
            <pc:sldMk cId="2616959816" sldId="263"/>
            <ac:spMk id="15" creationId="{89E8BEDB-0BBC-4F21-9CFB-8530D664C343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3:40.704" v="1239"/>
          <ac:spMkLst>
            <pc:docMk/>
            <pc:sldMk cId="2616959816" sldId="263"/>
            <ac:spMk id="22" creationId="{420551B3-B4DA-48EE-988C-4FAEAEB5CE98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3:40.704" v="1239"/>
          <ac:spMkLst>
            <pc:docMk/>
            <pc:sldMk cId="2616959816" sldId="263"/>
            <ac:spMk id="24" creationId="{2644B391-9BFE-445C-A9EC-F544BB85FBC7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3:40.704" v="1239"/>
          <ac:spMkLst>
            <pc:docMk/>
            <pc:sldMk cId="2616959816" sldId="263"/>
            <ac:spMk id="26" creationId="{0B121716-8B64-478F-ABDB-17030AD1B711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8:33:40.704" v="1239"/>
          <ac:spMkLst>
            <pc:docMk/>
            <pc:sldMk cId="2616959816" sldId="263"/>
            <ac:spMk id="28" creationId="{80F26E69-87D9-4655-AE7B-280A87AA3CAD}"/>
          </ac:spMkLst>
        </pc:spChg>
        <pc:grpChg chg="add">
          <ac:chgData name="Shany-Jonathan Carle" userId="S::shany.jonathan.carle@cegeptr.qc.ca::f3064aa4-0a6d-49b0-8370-fd088caafd1e" providerId="AD" clId="Web-{93F72BCF-9F2F-4D92-160C-2CBEBB1A22F9}" dt="2020-09-08T18:33:40.704" v="1239"/>
          <ac:grpSpMkLst>
            <pc:docMk/>
            <pc:sldMk cId="2616959816" sldId="263"/>
            <ac:grpSpMk id="17" creationId="{E26428D7-C6F3-473D-A360-A3F5C3E8728C}"/>
          </ac:grpSpMkLst>
        </pc:grpChg>
        <pc:picChg chg="add mod">
          <ac:chgData name="Shany-Jonathan Carle" userId="S::shany.jonathan.carle@cegeptr.qc.ca::f3064aa4-0a6d-49b0-8370-fd088caafd1e" providerId="AD" clId="Web-{93F72BCF-9F2F-4D92-160C-2CBEBB1A22F9}" dt="2020-09-08T18:33:40.704" v="1239"/>
          <ac:picMkLst>
            <pc:docMk/>
            <pc:sldMk cId="2616959816" sldId="263"/>
            <ac:picMk id="4" creationId="{4F643598-6EF3-43FC-A4F5-DB27D14FE6E0}"/>
          </ac:picMkLst>
        </pc:picChg>
      </pc:sldChg>
      <pc:sldChg chg="addSp modSp new mod setBg">
        <pc:chgData name="Shany-Jonathan Carle" userId="S::shany.jonathan.carle@cegeptr.qc.ca::f3064aa4-0a6d-49b0-8370-fd088caafd1e" providerId="AD" clId="Web-{93F72BCF-9F2F-4D92-160C-2CBEBB1A22F9}" dt="2020-09-08T19:13:18.815" v="1397" actId="20577"/>
        <pc:sldMkLst>
          <pc:docMk/>
          <pc:sldMk cId="1030602644" sldId="264"/>
        </pc:sldMkLst>
        <pc:spChg chg="mod">
          <ac:chgData name="Shany-Jonathan Carle" userId="S::shany.jonathan.carle@cegeptr.qc.ca::f3064aa4-0a6d-49b0-8370-fd088caafd1e" providerId="AD" clId="Web-{93F72BCF-9F2F-4D92-160C-2CBEBB1A22F9}" dt="2020-09-08T19:10:32.594" v="1282"/>
          <ac:spMkLst>
            <pc:docMk/>
            <pc:sldMk cId="1030602644" sldId="264"/>
            <ac:spMk id="2" creationId="{C27BB0A9-A825-41E0-9B79-929B84EDF28A}"/>
          </ac:spMkLst>
        </pc:spChg>
        <pc:spChg chg="mod ord">
          <ac:chgData name="Shany-Jonathan Carle" userId="S::shany.jonathan.carle@cegeptr.qc.ca::f3064aa4-0a6d-49b0-8370-fd088caafd1e" providerId="AD" clId="Web-{93F72BCF-9F2F-4D92-160C-2CBEBB1A22F9}" dt="2020-09-08T19:13:18.815" v="1397" actId="20577"/>
          <ac:spMkLst>
            <pc:docMk/>
            <pc:sldMk cId="1030602644" sldId="264"/>
            <ac:spMk id="3" creationId="{2E503829-4AC8-4DA6-B674-2AEA1B229D1B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10:32.594" v="1282"/>
          <ac:spMkLst>
            <pc:docMk/>
            <pc:sldMk cId="1030602644" sldId="264"/>
            <ac:spMk id="9" creationId="{0BBB6B01-5B73-410C-B70E-8CF2FA470D11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10:32.594" v="1282"/>
          <ac:spMkLst>
            <pc:docMk/>
            <pc:sldMk cId="1030602644" sldId="264"/>
            <ac:spMk id="11" creationId="{8712F587-12D0-435C-8E3F-F44C36EE71B8}"/>
          </ac:spMkLst>
        </pc:spChg>
        <pc:picChg chg="add mod">
          <ac:chgData name="Shany-Jonathan Carle" userId="S::shany.jonathan.carle@cegeptr.qc.ca::f3064aa4-0a6d-49b0-8370-fd088caafd1e" providerId="AD" clId="Web-{93F72BCF-9F2F-4D92-160C-2CBEBB1A22F9}" dt="2020-09-08T19:10:32.594" v="1282"/>
          <ac:picMkLst>
            <pc:docMk/>
            <pc:sldMk cId="1030602644" sldId="264"/>
            <ac:picMk id="4" creationId="{5D885CAC-0F13-4335-80C0-01C19741F248}"/>
          </ac:picMkLst>
        </pc:picChg>
      </pc:sldChg>
      <pc:sldChg chg="addSp delSp modSp new mod setBg">
        <pc:chgData name="Shany-Jonathan Carle" userId="S::shany.jonathan.carle@cegeptr.qc.ca::f3064aa4-0a6d-49b0-8370-fd088caafd1e" providerId="AD" clId="Web-{93F72BCF-9F2F-4D92-160C-2CBEBB1A22F9}" dt="2020-09-08T19:21:02.415" v="1464"/>
        <pc:sldMkLst>
          <pc:docMk/>
          <pc:sldMk cId="4265234501" sldId="265"/>
        </pc:sldMkLst>
        <pc:spChg chg="mod ord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2" creationId="{D01BE8BC-496B-4F43-8945-144BA272A1F4}"/>
          </ac:spMkLst>
        </pc:spChg>
        <pc:spChg chg="mod ord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3" creationId="{CD21EBB6-2EE7-4D0E-9AD7-05A3E1AF002E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9" creationId="{904DB13E-F722-4ED6-BB00-556651E95281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11" creationId="{1E8D93C5-28EB-42D0-86CE-D804955653CC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13" creationId="{AB1B1E7D-F76D-4744-AF85-239E6998A4C5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15" creationId="{3BB65211-00DB-45B6-A223-033B2D19CBE8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22" creationId="{1DAC2350-FA6C-4B24-9A17-926C160E8CD9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24" creationId="{2A637C44-0146-4C54-A1A1-57BC8E6C3C2B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26" creationId="{6AB310E7-DE5C-4964-8CBB-E87A22B5BD59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37" creationId="{904DB13E-F722-4ED6-BB00-556651E95281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39" creationId="{66A413F7-FFE1-42E7-8C6C-E9CCC477F811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41" creationId="{BCE0B0FD-3413-40CC-A7D8-6A5058608D3C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43" creationId="{50C4C044-5B1C-40C8-8C7B-AA5E6D879D3E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50" creationId="{A6020133-135E-4D08-9F4A-D76B87578CCD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52" creationId="{0E7CA313-2F4B-4574-8399-12EF6A1BF292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54" creationId="{2644B391-9BFE-445C-A9EC-F544BB85FBC7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21:02.415" v="1464"/>
          <ac:spMkLst>
            <pc:docMk/>
            <pc:sldMk cId="4265234501" sldId="265"/>
            <ac:spMk id="56" creationId="{80F26E69-87D9-4655-AE7B-280A87AA3CAD}"/>
          </ac:spMkLst>
        </pc:spChg>
        <pc:grpChg chg="add del">
          <ac:chgData name="Shany-Jonathan Carle" userId="S::shany.jonathan.carle@cegeptr.qc.ca::f3064aa4-0a6d-49b0-8370-fd088caafd1e" providerId="AD" clId="Web-{93F72BCF-9F2F-4D92-160C-2CBEBB1A22F9}" dt="2020-09-08T19:21:02.415" v="1464"/>
          <ac:grpSpMkLst>
            <pc:docMk/>
            <pc:sldMk cId="4265234501" sldId="265"/>
            <ac:grpSpMk id="17" creationId="{E26428D7-C6F3-473D-A360-A3F5C3E8728C}"/>
          </ac:grpSpMkLst>
        </pc:grpChg>
        <pc:grpChg chg="add">
          <ac:chgData name="Shany-Jonathan Carle" userId="S::shany.jonathan.carle@cegeptr.qc.ca::f3064aa4-0a6d-49b0-8370-fd088caafd1e" providerId="AD" clId="Web-{93F72BCF-9F2F-4D92-160C-2CBEBB1A22F9}" dt="2020-09-08T19:21:02.415" v="1464"/>
          <ac:grpSpMkLst>
            <pc:docMk/>
            <pc:sldMk cId="4265234501" sldId="265"/>
            <ac:grpSpMk id="45" creationId="{E26428D7-C6F3-473D-A360-A3F5C3E8728C}"/>
          </ac:grpSpMkLst>
        </pc:grpChg>
        <pc:picChg chg="add mod">
          <ac:chgData name="Shany-Jonathan Carle" userId="S::shany.jonathan.carle@cegeptr.qc.ca::f3064aa4-0a6d-49b0-8370-fd088caafd1e" providerId="AD" clId="Web-{93F72BCF-9F2F-4D92-160C-2CBEBB1A22F9}" dt="2020-09-08T19:21:02.415" v="1464"/>
          <ac:picMkLst>
            <pc:docMk/>
            <pc:sldMk cId="4265234501" sldId="265"/>
            <ac:picMk id="4" creationId="{643C7F96-D721-4F90-9614-1CB4B63692CD}"/>
          </ac:picMkLst>
        </pc:picChg>
        <pc:picChg chg="add mod">
          <ac:chgData name="Shany-Jonathan Carle" userId="S::shany.jonathan.carle@cegeptr.qc.ca::f3064aa4-0a6d-49b0-8370-fd088caafd1e" providerId="AD" clId="Web-{93F72BCF-9F2F-4D92-160C-2CBEBB1A22F9}" dt="2020-09-08T19:21:02.415" v="1464"/>
          <ac:picMkLst>
            <pc:docMk/>
            <pc:sldMk cId="4265234501" sldId="265"/>
            <ac:picMk id="5" creationId="{2A6441A8-04B8-4415-A126-11436A502756}"/>
          </ac:picMkLst>
        </pc:picChg>
        <pc:cxnChg chg="add del">
          <ac:chgData name="Shany-Jonathan Carle" userId="S::shany.jonathan.carle@cegeptr.qc.ca::f3064aa4-0a6d-49b0-8370-fd088caafd1e" providerId="AD" clId="Web-{93F72BCF-9F2F-4D92-160C-2CBEBB1A22F9}" dt="2020-09-08T19:21:02.415" v="1464"/>
          <ac:cxnSpMkLst>
            <pc:docMk/>
            <pc:sldMk cId="4265234501" sldId="265"/>
            <ac:cxnSpMk id="28" creationId="{BC6D0BA2-2FCA-496D-A55A-C56A7B3E09D8}"/>
          </ac:cxnSpMkLst>
        </pc:cxnChg>
        <pc:cxnChg chg="add del">
          <ac:chgData name="Shany-Jonathan Carle" userId="S::shany.jonathan.carle@cegeptr.qc.ca::f3064aa4-0a6d-49b0-8370-fd088caafd1e" providerId="AD" clId="Web-{93F72BCF-9F2F-4D92-160C-2CBEBB1A22F9}" dt="2020-09-08T19:21:02.415" v="1464"/>
          <ac:cxnSpMkLst>
            <pc:docMk/>
            <pc:sldMk cId="4265234501" sldId="265"/>
            <ac:cxnSpMk id="30" creationId="{EA158404-99A1-4EB0-B63C-8744C273AC0A}"/>
          </ac:cxnSpMkLst>
        </pc:cxnChg>
        <pc:cxnChg chg="add del">
          <ac:chgData name="Shany-Jonathan Carle" userId="S::shany.jonathan.carle@cegeptr.qc.ca::f3064aa4-0a6d-49b0-8370-fd088caafd1e" providerId="AD" clId="Web-{93F72BCF-9F2F-4D92-160C-2CBEBB1A22F9}" dt="2020-09-08T19:21:02.415" v="1464"/>
          <ac:cxnSpMkLst>
            <pc:docMk/>
            <pc:sldMk cId="4265234501" sldId="265"/>
            <ac:cxnSpMk id="32" creationId="{B1848EA8-FE52-4762-AE9B-5D1DD4C33621}"/>
          </ac:cxnSpMkLst>
        </pc:cxnChg>
        <pc:cxnChg chg="add">
          <ac:chgData name="Shany-Jonathan Carle" userId="S::shany.jonathan.carle@cegeptr.qc.ca::f3064aa4-0a6d-49b0-8370-fd088caafd1e" providerId="AD" clId="Web-{93F72BCF-9F2F-4D92-160C-2CBEBB1A22F9}" dt="2020-09-08T19:21:02.415" v="1464"/>
          <ac:cxnSpMkLst>
            <pc:docMk/>
            <pc:sldMk cId="4265234501" sldId="265"/>
            <ac:cxnSpMk id="58" creationId="{A5EECEE2-745A-4C3E-9A46-1B2ACCDC02D0}"/>
          </ac:cxnSpMkLst>
        </pc:cxnChg>
      </pc:sldChg>
      <pc:sldChg chg="addSp delSp modSp new mod setBg">
        <pc:chgData name="Shany-Jonathan Carle" userId="S::shany.jonathan.carle@cegeptr.qc.ca::f3064aa4-0a6d-49b0-8370-fd088caafd1e" providerId="AD" clId="Web-{93F72BCF-9F2F-4D92-160C-2CBEBB1A22F9}" dt="2020-09-08T19:25:01.855" v="1492" actId="20577"/>
        <pc:sldMkLst>
          <pc:docMk/>
          <pc:sldMk cId="2184868293" sldId="266"/>
        </pc:sldMkLst>
        <pc:spChg chg="mod">
          <ac:chgData name="Shany-Jonathan Carle" userId="S::shany.jonathan.carle@cegeptr.qc.ca::f3064aa4-0a6d-49b0-8370-fd088caafd1e" providerId="AD" clId="Web-{93F72BCF-9F2F-4D92-160C-2CBEBB1A22F9}" dt="2020-09-08T19:23:08.698" v="1487"/>
          <ac:spMkLst>
            <pc:docMk/>
            <pc:sldMk cId="2184868293" sldId="266"/>
            <ac:spMk id="2" creationId="{8C8F82D3-D81B-4C24-A027-002253590BE9}"/>
          </ac:spMkLst>
        </pc:spChg>
        <pc:spChg chg="add del mod">
          <ac:chgData name="Shany-Jonathan Carle" userId="S::shany.jonathan.carle@cegeptr.qc.ca::f3064aa4-0a6d-49b0-8370-fd088caafd1e" providerId="AD" clId="Web-{93F72BCF-9F2F-4D92-160C-2CBEBB1A22F9}" dt="2020-09-08T19:25:01.855" v="1492" actId="20577"/>
          <ac:spMkLst>
            <pc:docMk/>
            <pc:sldMk cId="2184868293" sldId="266"/>
            <ac:spMk id="3" creationId="{5A43492F-8204-4384-B061-F6D800332CB5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23:08.698" v="1487"/>
          <ac:spMkLst>
            <pc:docMk/>
            <pc:sldMk cId="2184868293" sldId="266"/>
            <ac:spMk id="5" creationId="{70120F84-A866-4D9F-8B1C-9120A013D654}"/>
          </ac:spMkLst>
        </pc:spChg>
        <pc:spChg chg="add">
          <ac:chgData name="Shany-Jonathan Carle" userId="S::shany.jonathan.carle@cegeptr.qc.ca::f3064aa4-0a6d-49b0-8370-fd088caafd1e" providerId="AD" clId="Web-{93F72BCF-9F2F-4D92-160C-2CBEBB1A22F9}" dt="2020-09-08T19:23:08.698" v="1487"/>
          <ac:spMkLst>
            <pc:docMk/>
            <pc:sldMk cId="2184868293" sldId="266"/>
            <ac:spMk id="6" creationId="{252FEFEF-6AC0-46B6-AC09-11FC56196FA4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3:08.682" v="1486"/>
          <ac:spMkLst>
            <pc:docMk/>
            <pc:sldMk cId="2184868293" sldId="266"/>
            <ac:spMk id="8" creationId="{065FAA58-0EDC-412F-A5F8-01968BE6052E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3:08.682" v="1486"/>
          <ac:spMkLst>
            <pc:docMk/>
            <pc:sldMk cId="2184868293" sldId="266"/>
            <ac:spMk id="10" creationId="{C8089CB0-2F03-4E3C-ADBB-570A3BE78F86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3:08.682" v="1486"/>
          <ac:spMkLst>
            <pc:docMk/>
            <pc:sldMk cId="2184868293" sldId="266"/>
            <ac:spMk id="12" creationId="{0DBA80B1-3B69-49C0-8AC9-716ABA57F577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3:08.682" v="1486"/>
          <ac:spMkLst>
            <pc:docMk/>
            <pc:sldMk cId="2184868293" sldId="266"/>
            <ac:spMk id="14" creationId="{047E1103-B264-49BE-BC2A-F4E40BD33B41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3:08.682" v="1486"/>
          <ac:spMkLst>
            <pc:docMk/>
            <pc:sldMk cId="2184868293" sldId="266"/>
            <ac:spMk id="16" creationId="{52DA11B6-B538-4624-9628-98B823D761D5}"/>
          </ac:spMkLst>
        </pc:spChg>
        <pc:spChg chg="add del">
          <ac:chgData name="Shany-Jonathan Carle" userId="S::shany.jonathan.carle@cegeptr.qc.ca::f3064aa4-0a6d-49b0-8370-fd088caafd1e" providerId="AD" clId="Web-{93F72BCF-9F2F-4D92-160C-2CBEBB1A22F9}" dt="2020-09-08T19:23:08.682" v="1486"/>
          <ac:spMkLst>
            <pc:docMk/>
            <pc:sldMk cId="2184868293" sldId="266"/>
            <ac:spMk id="18" creationId="{CFB1CB5B-67A5-45DB-B8E1-7A09A642E3E4}"/>
          </ac:spMkLst>
        </pc:spChg>
        <pc:graphicFrameChg chg="add del">
          <ac:chgData name="Shany-Jonathan Carle" userId="S::shany.jonathan.carle@cegeptr.qc.ca::f3064aa4-0a6d-49b0-8370-fd088caafd1e" providerId="AD" clId="Web-{93F72BCF-9F2F-4D92-160C-2CBEBB1A22F9}" dt="2020-09-08T19:22:58.807" v="1477"/>
          <ac:graphicFrameMkLst>
            <pc:docMk/>
            <pc:sldMk cId="2184868293" sldId="266"/>
            <ac:graphicFrameMk id="4" creationId="{50514C7A-4D97-46FF-8156-AA9145BBAB63}"/>
          </ac:graphicFrameMkLst>
        </pc:graphicFrameChg>
      </pc:sldChg>
      <pc:sldMasterChg chg="del delSldLayout">
        <pc:chgData name="Shany-Jonathan Carle" userId="S::shany.jonathan.carle@cegeptr.qc.ca::f3064aa4-0a6d-49b0-8370-fd088caafd1e" providerId="AD" clId="Web-{93F72BCF-9F2F-4D92-160C-2CBEBB1A22F9}" dt="2020-09-08T18:12:13.709" v="0"/>
        <pc:sldMasterMkLst>
          <pc:docMk/>
          <pc:sldMasterMk cId="1907054791" sldId="2147483648"/>
        </pc:sldMasterMkLst>
        <pc:sldLayoutChg chg="del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1907054791" sldId="2147483648"/>
            <pc:sldLayoutMk cId="2624365256" sldId="2147483649"/>
          </pc:sldLayoutMkLst>
        </pc:sldLayoutChg>
        <pc:sldLayoutChg chg="del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1907054791" sldId="2147483648"/>
            <pc:sldLayoutMk cId="2363319522" sldId="2147483650"/>
          </pc:sldLayoutMkLst>
        </pc:sldLayoutChg>
        <pc:sldLayoutChg chg="del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1907054791" sldId="2147483648"/>
            <pc:sldLayoutMk cId="1960066306" sldId="2147483651"/>
          </pc:sldLayoutMkLst>
        </pc:sldLayoutChg>
        <pc:sldLayoutChg chg="del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1907054791" sldId="2147483648"/>
            <pc:sldLayoutMk cId="47612043" sldId="2147483652"/>
          </pc:sldLayoutMkLst>
        </pc:sldLayoutChg>
        <pc:sldLayoutChg chg="del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1907054791" sldId="2147483648"/>
            <pc:sldLayoutMk cId="1939761192" sldId="2147483653"/>
          </pc:sldLayoutMkLst>
        </pc:sldLayoutChg>
        <pc:sldLayoutChg chg="del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1907054791" sldId="2147483648"/>
            <pc:sldLayoutMk cId="1664520978" sldId="2147483654"/>
          </pc:sldLayoutMkLst>
        </pc:sldLayoutChg>
        <pc:sldLayoutChg chg="del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1907054791" sldId="2147483648"/>
            <pc:sldLayoutMk cId="318158482" sldId="2147483655"/>
          </pc:sldLayoutMkLst>
        </pc:sldLayoutChg>
        <pc:sldLayoutChg chg="del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1907054791" sldId="2147483648"/>
            <pc:sldLayoutMk cId="3671627952" sldId="2147483656"/>
          </pc:sldLayoutMkLst>
        </pc:sldLayoutChg>
        <pc:sldLayoutChg chg="del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1907054791" sldId="2147483648"/>
            <pc:sldLayoutMk cId="3923216927" sldId="2147483657"/>
          </pc:sldLayoutMkLst>
        </pc:sldLayoutChg>
        <pc:sldLayoutChg chg="del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1907054791" sldId="2147483648"/>
            <pc:sldLayoutMk cId="1711805064" sldId="2147483658"/>
          </pc:sldLayoutMkLst>
        </pc:sldLayoutChg>
        <pc:sldLayoutChg chg="del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1907054791" sldId="2147483648"/>
            <pc:sldLayoutMk cId="3687445973" sldId="2147483659"/>
          </pc:sldLayoutMkLst>
        </pc:sldLayoutChg>
      </pc:sldMasterChg>
      <pc:sldMasterChg chg="add replId addSldLayout">
        <pc:chgData name="Shany-Jonathan Carle" userId="S::shany.jonathan.carle@cegeptr.qc.ca::f3064aa4-0a6d-49b0-8370-fd088caafd1e" providerId="AD" clId="Web-{93F72BCF-9F2F-4D92-160C-2CBEBB1A22F9}" dt="2020-09-08T18:12:13.709" v="0"/>
        <pc:sldMasterMkLst>
          <pc:docMk/>
          <pc:sldMasterMk cId="4049584119" sldId="2147483660"/>
        </pc:sldMasterMkLst>
        <pc:sldLayoutChg chg="add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4049584119" sldId="2147483660"/>
            <pc:sldLayoutMk cId="2420195471" sldId="2147483661"/>
          </pc:sldLayoutMkLst>
        </pc:sldLayoutChg>
        <pc:sldLayoutChg chg="add replId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4049584119" sldId="2147483660"/>
            <pc:sldLayoutMk cId="143588435" sldId="2147483662"/>
          </pc:sldLayoutMkLst>
        </pc:sldLayoutChg>
        <pc:sldLayoutChg chg="add replId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4049584119" sldId="2147483660"/>
            <pc:sldLayoutMk cId="1171053724" sldId="2147483663"/>
          </pc:sldLayoutMkLst>
        </pc:sldLayoutChg>
        <pc:sldLayoutChg chg="add replId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4049584119" sldId="2147483660"/>
            <pc:sldLayoutMk cId="1338335475" sldId="2147483664"/>
          </pc:sldLayoutMkLst>
        </pc:sldLayoutChg>
        <pc:sldLayoutChg chg="add replId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4049584119" sldId="2147483660"/>
            <pc:sldLayoutMk cId="4037040054" sldId="2147483665"/>
          </pc:sldLayoutMkLst>
        </pc:sldLayoutChg>
        <pc:sldLayoutChg chg="add replId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4049584119" sldId="2147483660"/>
            <pc:sldLayoutMk cId="2784950766" sldId="2147483666"/>
          </pc:sldLayoutMkLst>
        </pc:sldLayoutChg>
        <pc:sldLayoutChg chg="add replId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4049584119" sldId="2147483660"/>
            <pc:sldLayoutMk cId="1535178115" sldId="2147483667"/>
          </pc:sldLayoutMkLst>
        </pc:sldLayoutChg>
        <pc:sldLayoutChg chg="add replId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4049584119" sldId="2147483660"/>
            <pc:sldLayoutMk cId="1360210251" sldId="2147483668"/>
          </pc:sldLayoutMkLst>
        </pc:sldLayoutChg>
        <pc:sldLayoutChg chg="add replId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4049584119" sldId="2147483660"/>
            <pc:sldLayoutMk cId="1000099400" sldId="2147483669"/>
          </pc:sldLayoutMkLst>
        </pc:sldLayoutChg>
        <pc:sldLayoutChg chg="add replId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4049584119" sldId="2147483660"/>
            <pc:sldLayoutMk cId="1456724155" sldId="2147483670"/>
          </pc:sldLayoutMkLst>
        </pc:sldLayoutChg>
        <pc:sldLayoutChg chg="add replId">
          <pc:chgData name="Shany-Jonathan Carle" userId="S::shany.jonathan.carle@cegeptr.qc.ca::f3064aa4-0a6d-49b0-8370-fd088caafd1e" providerId="AD" clId="Web-{93F72BCF-9F2F-4D92-160C-2CBEBB1A22F9}" dt="2020-09-08T18:12:13.709" v="0"/>
          <pc:sldLayoutMkLst>
            <pc:docMk/>
            <pc:sldMasterMk cId="4049584119" sldId="2147483660"/>
            <pc:sldLayoutMk cId="1046382366" sldId="2147483671"/>
          </pc:sldLayoutMkLst>
        </pc:sldLayoutChg>
      </pc:sldMasterChg>
    </pc:docChg>
  </pc:docChgLst>
  <pc:docChgLst>
    <pc:chgData name="Shany-Jonathan Carle" userId="f3064aa4-0a6d-49b0-8370-fd088caafd1e" providerId="ADAL" clId="{B7B48310-F0D3-4369-9CB8-FBFAF2DB1609}"/>
    <pc:docChg chg="undo custSel addSld delSld modSld">
      <pc:chgData name="Shany-Jonathan Carle" userId="f3064aa4-0a6d-49b0-8370-fd088caafd1e" providerId="ADAL" clId="{B7B48310-F0D3-4369-9CB8-FBFAF2DB1609}" dt="2020-09-09T00:35:26.925" v="2656" actId="20577"/>
      <pc:docMkLst>
        <pc:docMk/>
      </pc:docMkLst>
      <pc:sldChg chg="addSp delSp modSp mod modClrScheme delDesignElem chgLayout">
        <pc:chgData name="Shany-Jonathan Carle" userId="f3064aa4-0a6d-49b0-8370-fd088caafd1e" providerId="ADAL" clId="{B7B48310-F0D3-4369-9CB8-FBFAF2DB1609}" dt="2020-09-08T19:28:41.612" v="90" actId="1076"/>
        <pc:sldMkLst>
          <pc:docMk/>
          <pc:sldMk cId="2184868293" sldId="266"/>
        </pc:sldMkLst>
        <pc:spChg chg="del">
          <ac:chgData name="Shany-Jonathan Carle" userId="f3064aa4-0a6d-49b0-8370-fd088caafd1e" providerId="ADAL" clId="{B7B48310-F0D3-4369-9CB8-FBFAF2DB1609}" dt="2020-09-08T19:25:46.778" v="0" actId="700"/>
          <ac:spMkLst>
            <pc:docMk/>
            <pc:sldMk cId="2184868293" sldId="266"/>
            <ac:spMk id="2" creationId="{8C8F82D3-D81B-4C24-A027-002253590BE9}"/>
          </ac:spMkLst>
        </pc:spChg>
        <pc:spChg chg="del">
          <ac:chgData name="Shany-Jonathan Carle" userId="f3064aa4-0a6d-49b0-8370-fd088caafd1e" providerId="ADAL" clId="{B7B48310-F0D3-4369-9CB8-FBFAF2DB1609}" dt="2020-09-08T19:25:46.778" v="0" actId="700"/>
          <ac:spMkLst>
            <pc:docMk/>
            <pc:sldMk cId="2184868293" sldId="266"/>
            <ac:spMk id="3" creationId="{5A43492F-8204-4384-B061-F6D800332CB5}"/>
          </ac:spMkLst>
        </pc:spChg>
        <pc:spChg chg="add del mod">
          <ac:chgData name="Shany-Jonathan Carle" userId="f3064aa4-0a6d-49b0-8370-fd088caafd1e" providerId="ADAL" clId="{B7B48310-F0D3-4369-9CB8-FBFAF2DB1609}" dt="2020-09-08T19:27:19.096" v="8" actId="478"/>
          <ac:spMkLst>
            <pc:docMk/>
            <pc:sldMk cId="2184868293" sldId="266"/>
            <ac:spMk id="4" creationId="{D2E26D8D-D71F-43A9-9C0F-568BF8545DF2}"/>
          </ac:spMkLst>
        </pc:spChg>
        <pc:spChg chg="del">
          <ac:chgData name="Shany-Jonathan Carle" userId="f3064aa4-0a6d-49b0-8370-fd088caafd1e" providerId="ADAL" clId="{B7B48310-F0D3-4369-9CB8-FBFAF2DB1609}" dt="2020-09-08T19:25:46.778" v="0" actId="700"/>
          <ac:spMkLst>
            <pc:docMk/>
            <pc:sldMk cId="2184868293" sldId="266"/>
            <ac:spMk id="5" creationId="{70120F84-A866-4D9F-8B1C-9120A013D654}"/>
          </ac:spMkLst>
        </pc:spChg>
        <pc:spChg chg="del">
          <ac:chgData name="Shany-Jonathan Carle" userId="f3064aa4-0a6d-49b0-8370-fd088caafd1e" providerId="ADAL" clId="{B7B48310-F0D3-4369-9CB8-FBFAF2DB1609}" dt="2020-09-08T19:25:46.778" v="0" actId="700"/>
          <ac:spMkLst>
            <pc:docMk/>
            <pc:sldMk cId="2184868293" sldId="266"/>
            <ac:spMk id="6" creationId="{252FEFEF-6AC0-46B6-AC09-11FC56196FA4}"/>
          </ac:spMkLst>
        </pc:spChg>
        <pc:spChg chg="add mod">
          <ac:chgData name="Shany-Jonathan Carle" userId="f3064aa4-0a6d-49b0-8370-fd088caafd1e" providerId="ADAL" clId="{B7B48310-F0D3-4369-9CB8-FBFAF2DB1609}" dt="2020-09-08T19:28:41.612" v="90" actId="1076"/>
          <ac:spMkLst>
            <pc:docMk/>
            <pc:sldMk cId="2184868293" sldId="266"/>
            <ac:spMk id="9" creationId="{BB783470-BA0E-43AC-A32D-A50E1565A4A2}"/>
          </ac:spMkLst>
        </pc:spChg>
        <pc:picChg chg="add mod">
          <ac:chgData name="Shany-Jonathan Carle" userId="f3064aa4-0a6d-49b0-8370-fd088caafd1e" providerId="ADAL" clId="{B7B48310-F0D3-4369-9CB8-FBFAF2DB1609}" dt="2020-09-08T19:27:42.366" v="11" actId="1076"/>
          <ac:picMkLst>
            <pc:docMk/>
            <pc:sldMk cId="2184868293" sldId="266"/>
            <ac:picMk id="8" creationId="{25408E23-0134-48E9-BEBB-66E372311654}"/>
          </ac:picMkLst>
        </pc:picChg>
      </pc:sldChg>
      <pc:sldChg chg="addSp modSp new mod modClrScheme chgLayout">
        <pc:chgData name="Shany-Jonathan Carle" userId="f3064aa4-0a6d-49b0-8370-fd088caafd1e" providerId="ADAL" clId="{B7B48310-F0D3-4369-9CB8-FBFAF2DB1609}" dt="2020-09-08T19:42:45.321" v="580" actId="20577"/>
        <pc:sldMkLst>
          <pc:docMk/>
          <pc:sldMk cId="714251792" sldId="267"/>
        </pc:sldMkLst>
        <pc:spChg chg="add mod">
          <ac:chgData name="Shany-Jonathan Carle" userId="f3064aa4-0a6d-49b0-8370-fd088caafd1e" providerId="ADAL" clId="{B7B48310-F0D3-4369-9CB8-FBFAF2DB1609}" dt="2020-09-08T19:38:02.441" v="358" actId="20577"/>
          <ac:spMkLst>
            <pc:docMk/>
            <pc:sldMk cId="714251792" sldId="267"/>
            <ac:spMk id="2" creationId="{6B318EA5-EA34-4C71-A0E8-8CA22BCBB88A}"/>
          </ac:spMkLst>
        </pc:spChg>
        <pc:spChg chg="add mod">
          <ac:chgData name="Shany-Jonathan Carle" userId="f3064aa4-0a6d-49b0-8370-fd088caafd1e" providerId="ADAL" clId="{B7B48310-F0D3-4369-9CB8-FBFAF2DB1609}" dt="2020-09-08T19:42:45.321" v="580" actId="20577"/>
          <ac:spMkLst>
            <pc:docMk/>
            <pc:sldMk cId="714251792" sldId="267"/>
            <ac:spMk id="4" creationId="{EF11CB64-1556-4D68-956C-2F2A2AC32D53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8T19:41:48.669" v="563" actId="20577"/>
        <pc:sldMkLst>
          <pc:docMk/>
          <pc:sldMk cId="3435369512" sldId="268"/>
        </pc:sldMkLst>
        <pc:spChg chg="mod">
          <ac:chgData name="Shany-Jonathan Carle" userId="f3064aa4-0a6d-49b0-8370-fd088caafd1e" providerId="ADAL" clId="{B7B48310-F0D3-4369-9CB8-FBFAF2DB1609}" dt="2020-09-08T19:35:24.143" v="215" actId="20577"/>
          <ac:spMkLst>
            <pc:docMk/>
            <pc:sldMk cId="3435369512" sldId="268"/>
            <ac:spMk id="2" creationId="{EE522D0A-EC18-4F27-8ABE-0297A7FEADE8}"/>
          </ac:spMkLst>
        </pc:spChg>
        <pc:spChg chg="add mod">
          <ac:chgData name="Shany-Jonathan Carle" userId="f3064aa4-0a6d-49b0-8370-fd088caafd1e" providerId="ADAL" clId="{B7B48310-F0D3-4369-9CB8-FBFAF2DB1609}" dt="2020-09-08T19:41:48.669" v="563" actId="20577"/>
          <ac:spMkLst>
            <pc:docMk/>
            <pc:sldMk cId="3435369512" sldId="268"/>
            <ac:spMk id="4" creationId="{A557F588-07D6-4E84-AB17-4AA949A77C58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8T19:37:37.167" v="341" actId="20577"/>
        <pc:sldMkLst>
          <pc:docMk/>
          <pc:sldMk cId="1535715827" sldId="269"/>
        </pc:sldMkLst>
        <pc:spChg chg="mod">
          <ac:chgData name="Shany-Jonathan Carle" userId="f3064aa4-0a6d-49b0-8370-fd088caafd1e" providerId="ADAL" clId="{B7B48310-F0D3-4369-9CB8-FBFAF2DB1609}" dt="2020-09-08T19:36:56.819" v="271" actId="20577"/>
          <ac:spMkLst>
            <pc:docMk/>
            <pc:sldMk cId="1535715827" sldId="269"/>
            <ac:spMk id="2" creationId="{ABB4E28E-16F5-4BA4-AF06-A1DDA44ECDF1}"/>
          </ac:spMkLst>
        </pc:spChg>
        <pc:spChg chg="add mod">
          <ac:chgData name="Shany-Jonathan Carle" userId="f3064aa4-0a6d-49b0-8370-fd088caafd1e" providerId="ADAL" clId="{B7B48310-F0D3-4369-9CB8-FBFAF2DB1609}" dt="2020-09-08T19:37:37.167" v="341" actId="20577"/>
          <ac:spMkLst>
            <pc:docMk/>
            <pc:sldMk cId="1535715827" sldId="269"/>
            <ac:spMk id="4" creationId="{1AC2D87E-7439-41E1-997B-419FA40F506C}"/>
          </ac:spMkLst>
        </pc:spChg>
      </pc:sldChg>
      <pc:sldChg chg="new del">
        <pc:chgData name="Shany-Jonathan Carle" userId="f3064aa4-0a6d-49b0-8370-fd088caafd1e" providerId="ADAL" clId="{B7B48310-F0D3-4369-9CB8-FBFAF2DB1609}" dt="2020-09-08T19:37:57.413" v="344" actId="2696"/>
        <pc:sldMkLst>
          <pc:docMk/>
          <pc:sldMk cId="43482884" sldId="270"/>
        </pc:sldMkLst>
      </pc:sldChg>
      <pc:sldChg chg="addSp modSp add mod">
        <pc:chgData name="Shany-Jonathan Carle" userId="f3064aa4-0a6d-49b0-8370-fd088caafd1e" providerId="ADAL" clId="{B7B48310-F0D3-4369-9CB8-FBFAF2DB1609}" dt="2020-09-08T19:41:32.523" v="554" actId="1076"/>
        <pc:sldMkLst>
          <pc:docMk/>
          <pc:sldMk cId="3981935010" sldId="271"/>
        </pc:sldMkLst>
        <pc:spChg chg="add mod">
          <ac:chgData name="Shany-Jonathan Carle" userId="f3064aa4-0a6d-49b0-8370-fd088caafd1e" providerId="ADAL" clId="{B7B48310-F0D3-4369-9CB8-FBFAF2DB1609}" dt="2020-09-08T19:41:21.023" v="532" actId="1076"/>
          <ac:spMkLst>
            <pc:docMk/>
            <pc:sldMk cId="3981935010" sldId="271"/>
            <ac:spMk id="3" creationId="{EA2519AF-2849-45C7-B1F1-3C97273F2A0A}"/>
          </ac:spMkLst>
        </pc:spChg>
        <pc:spChg chg="add mod">
          <ac:chgData name="Shany-Jonathan Carle" userId="f3064aa4-0a6d-49b0-8370-fd088caafd1e" providerId="ADAL" clId="{B7B48310-F0D3-4369-9CB8-FBFAF2DB1609}" dt="2020-09-08T19:41:32.523" v="554" actId="1076"/>
          <ac:spMkLst>
            <pc:docMk/>
            <pc:sldMk cId="3981935010" sldId="271"/>
            <ac:spMk id="6" creationId="{8FB4DE86-80EB-477A-9120-10A4E487054B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8T19:44:44.381" v="636" actId="20577"/>
        <pc:sldMkLst>
          <pc:docMk/>
          <pc:sldMk cId="3102723863" sldId="272"/>
        </pc:sldMkLst>
        <pc:spChg chg="mod">
          <ac:chgData name="Shany-Jonathan Carle" userId="f3064aa4-0a6d-49b0-8370-fd088caafd1e" providerId="ADAL" clId="{B7B48310-F0D3-4369-9CB8-FBFAF2DB1609}" dt="2020-09-08T19:44:04.793" v="598" actId="20577"/>
          <ac:spMkLst>
            <pc:docMk/>
            <pc:sldMk cId="3102723863" sldId="272"/>
            <ac:spMk id="2" creationId="{584B0CEA-E0EA-4E61-A83E-14752893804F}"/>
          </ac:spMkLst>
        </pc:spChg>
        <pc:spChg chg="add mod">
          <ac:chgData name="Shany-Jonathan Carle" userId="f3064aa4-0a6d-49b0-8370-fd088caafd1e" providerId="ADAL" clId="{B7B48310-F0D3-4369-9CB8-FBFAF2DB1609}" dt="2020-09-08T19:44:44.381" v="636" actId="20577"/>
          <ac:spMkLst>
            <pc:docMk/>
            <pc:sldMk cId="3102723863" sldId="272"/>
            <ac:spMk id="4" creationId="{25224C83-9082-4F18-B197-6BB914D99834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8T19:46:20.058" v="802" actId="1076"/>
        <pc:sldMkLst>
          <pc:docMk/>
          <pc:sldMk cId="3943725327" sldId="273"/>
        </pc:sldMkLst>
        <pc:spChg chg="mod">
          <ac:chgData name="Shany-Jonathan Carle" userId="f3064aa4-0a6d-49b0-8370-fd088caafd1e" providerId="ADAL" clId="{B7B48310-F0D3-4369-9CB8-FBFAF2DB1609}" dt="2020-09-08T19:45:22.601" v="666" actId="20577"/>
          <ac:spMkLst>
            <pc:docMk/>
            <pc:sldMk cId="3943725327" sldId="273"/>
            <ac:spMk id="2" creationId="{1A1AD3FE-DBEA-4183-B97B-73A9B2856ACB}"/>
          </ac:spMkLst>
        </pc:spChg>
        <pc:spChg chg="add mod">
          <ac:chgData name="Shany-Jonathan Carle" userId="f3064aa4-0a6d-49b0-8370-fd088caafd1e" providerId="ADAL" clId="{B7B48310-F0D3-4369-9CB8-FBFAF2DB1609}" dt="2020-09-08T19:45:52.120" v="718" actId="20577"/>
          <ac:spMkLst>
            <pc:docMk/>
            <pc:sldMk cId="3943725327" sldId="273"/>
            <ac:spMk id="4" creationId="{B7AC3990-F589-4CBD-8684-D0E6485C52CA}"/>
          </ac:spMkLst>
        </pc:spChg>
        <pc:spChg chg="add mod">
          <ac:chgData name="Shany-Jonathan Carle" userId="f3064aa4-0a6d-49b0-8370-fd088caafd1e" providerId="ADAL" clId="{B7B48310-F0D3-4369-9CB8-FBFAF2DB1609}" dt="2020-09-08T19:46:20.058" v="802" actId="1076"/>
          <ac:spMkLst>
            <pc:docMk/>
            <pc:sldMk cId="3943725327" sldId="273"/>
            <ac:spMk id="5" creationId="{53D962FE-2822-4A75-A7BA-46D17829584A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8T19:47:40.657" v="900" actId="20577"/>
        <pc:sldMkLst>
          <pc:docMk/>
          <pc:sldMk cId="1090241899" sldId="274"/>
        </pc:sldMkLst>
        <pc:spChg chg="mod">
          <ac:chgData name="Shany-Jonathan Carle" userId="f3064aa4-0a6d-49b0-8370-fd088caafd1e" providerId="ADAL" clId="{B7B48310-F0D3-4369-9CB8-FBFAF2DB1609}" dt="2020-09-08T19:47:16.008" v="825" actId="20577"/>
          <ac:spMkLst>
            <pc:docMk/>
            <pc:sldMk cId="1090241899" sldId="274"/>
            <ac:spMk id="2" creationId="{FA3360E5-9FF8-4161-B217-09BEC7487087}"/>
          </ac:spMkLst>
        </pc:spChg>
        <pc:spChg chg="add mod">
          <ac:chgData name="Shany-Jonathan Carle" userId="f3064aa4-0a6d-49b0-8370-fd088caafd1e" providerId="ADAL" clId="{B7B48310-F0D3-4369-9CB8-FBFAF2DB1609}" dt="2020-09-08T19:47:40.657" v="900" actId="20577"/>
          <ac:spMkLst>
            <pc:docMk/>
            <pc:sldMk cId="1090241899" sldId="274"/>
            <ac:spMk id="4" creationId="{5E5B76B6-E8BB-4AD2-976C-8715F44C6295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8T23:24:13.422" v="951" actId="113"/>
        <pc:sldMkLst>
          <pc:docMk/>
          <pc:sldMk cId="1875570803" sldId="275"/>
        </pc:sldMkLst>
        <pc:spChg chg="mod">
          <ac:chgData name="Shany-Jonathan Carle" userId="f3064aa4-0a6d-49b0-8370-fd088caafd1e" providerId="ADAL" clId="{B7B48310-F0D3-4369-9CB8-FBFAF2DB1609}" dt="2020-09-08T23:23:07.535" v="938" actId="1076"/>
          <ac:spMkLst>
            <pc:docMk/>
            <pc:sldMk cId="1875570803" sldId="275"/>
            <ac:spMk id="2" creationId="{E17D0744-AB1B-49CB-AFE6-3F65241059ED}"/>
          </ac:spMkLst>
        </pc:spChg>
        <pc:spChg chg="add mod">
          <ac:chgData name="Shany-Jonathan Carle" userId="f3064aa4-0a6d-49b0-8370-fd088caafd1e" providerId="ADAL" clId="{B7B48310-F0D3-4369-9CB8-FBFAF2DB1609}" dt="2020-09-08T23:24:13.422" v="951" actId="113"/>
          <ac:spMkLst>
            <pc:docMk/>
            <pc:sldMk cId="1875570803" sldId="275"/>
            <ac:spMk id="4" creationId="{63D230D1-E591-45F6-8821-4353DBB7EBC4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9T00:04:35.864" v="1005" actId="20577"/>
        <pc:sldMkLst>
          <pc:docMk/>
          <pc:sldMk cId="1249752417" sldId="276"/>
        </pc:sldMkLst>
        <pc:spChg chg="mod">
          <ac:chgData name="Shany-Jonathan Carle" userId="f3064aa4-0a6d-49b0-8370-fd088caafd1e" providerId="ADAL" clId="{B7B48310-F0D3-4369-9CB8-FBFAF2DB1609}" dt="2020-09-09T00:04:14.841" v="958" actId="20577"/>
          <ac:spMkLst>
            <pc:docMk/>
            <pc:sldMk cId="1249752417" sldId="276"/>
            <ac:spMk id="2" creationId="{07CC1A99-814B-42F8-BC53-35F3B19FF957}"/>
          </ac:spMkLst>
        </pc:spChg>
        <pc:spChg chg="add mod">
          <ac:chgData name="Shany-Jonathan Carle" userId="f3064aa4-0a6d-49b0-8370-fd088caafd1e" providerId="ADAL" clId="{B7B48310-F0D3-4369-9CB8-FBFAF2DB1609}" dt="2020-09-09T00:04:35.864" v="1005" actId="20577"/>
          <ac:spMkLst>
            <pc:docMk/>
            <pc:sldMk cId="1249752417" sldId="276"/>
            <ac:spMk id="4" creationId="{7F9292B7-468B-4F01-B1BA-BC4D76168449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9T00:06:34.558" v="1109" actId="20577"/>
        <pc:sldMkLst>
          <pc:docMk/>
          <pc:sldMk cId="3903286507" sldId="277"/>
        </pc:sldMkLst>
        <pc:spChg chg="mod">
          <ac:chgData name="Shany-Jonathan Carle" userId="f3064aa4-0a6d-49b0-8370-fd088caafd1e" providerId="ADAL" clId="{B7B48310-F0D3-4369-9CB8-FBFAF2DB1609}" dt="2020-09-09T00:06:34.558" v="1109" actId="20577"/>
          <ac:spMkLst>
            <pc:docMk/>
            <pc:sldMk cId="3903286507" sldId="277"/>
            <ac:spMk id="2" creationId="{E1F8C7BB-0F70-40E1-A88C-7E58207FAFFE}"/>
          </ac:spMkLst>
        </pc:spChg>
        <pc:spChg chg="add mod">
          <ac:chgData name="Shany-Jonathan Carle" userId="f3064aa4-0a6d-49b0-8370-fd088caafd1e" providerId="ADAL" clId="{B7B48310-F0D3-4369-9CB8-FBFAF2DB1609}" dt="2020-09-09T00:06:21.375" v="1094" actId="20577"/>
          <ac:spMkLst>
            <pc:docMk/>
            <pc:sldMk cId="3903286507" sldId="277"/>
            <ac:spMk id="4" creationId="{74F738AA-A19B-4833-8798-95423E877EAC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9T00:16:49.789" v="1148" actId="1076"/>
        <pc:sldMkLst>
          <pc:docMk/>
          <pc:sldMk cId="2661324245" sldId="278"/>
        </pc:sldMkLst>
        <pc:spChg chg="mod">
          <ac:chgData name="Shany-Jonathan Carle" userId="f3064aa4-0a6d-49b0-8370-fd088caafd1e" providerId="ADAL" clId="{B7B48310-F0D3-4369-9CB8-FBFAF2DB1609}" dt="2020-09-09T00:16:12.071" v="1130" actId="20577"/>
          <ac:spMkLst>
            <pc:docMk/>
            <pc:sldMk cId="2661324245" sldId="278"/>
            <ac:spMk id="2" creationId="{7088E7FB-AF3A-49A5-A3C6-34FA523BC315}"/>
          </ac:spMkLst>
        </pc:spChg>
        <pc:spChg chg="add mod">
          <ac:chgData name="Shany-Jonathan Carle" userId="f3064aa4-0a6d-49b0-8370-fd088caafd1e" providerId="ADAL" clId="{B7B48310-F0D3-4369-9CB8-FBFAF2DB1609}" dt="2020-09-09T00:16:22.009" v="1146" actId="20577"/>
          <ac:spMkLst>
            <pc:docMk/>
            <pc:sldMk cId="2661324245" sldId="278"/>
            <ac:spMk id="4" creationId="{F47EC4AA-E014-4599-8268-160444ADCBAD}"/>
          </ac:spMkLst>
        </pc:spChg>
        <pc:spChg chg="add mod">
          <ac:chgData name="Shany-Jonathan Carle" userId="f3064aa4-0a6d-49b0-8370-fd088caafd1e" providerId="ADAL" clId="{B7B48310-F0D3-4369-9CB8-FBFAF2DB1609}" dt="2020-09-09T00:16:49.789" v="1148" actId="1076"/>
          <ac:spMkLst>
            <pc:docMk/>
            <pc:sldMk cId="2661324245" sldId="278"/>
            <ac:spMk id="6" creationId="{82957BDC-8485-4660-8488-7E3C55E8D173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9T00:17:35.782" v="1172" actId="1076"/>
        <pc:sldMkLst>
          <pc:docMk/>
          <pc:sldMk cId="2101750856" sldId="279"/>
        </pc:sldMkLst>
        <pc:spChg chg="mod">
          <ac:chgData name="Shany-Jonathan Carle" userId="f3064aa4-0a6d-49b0-8370-fd088caafd1e" providerId="ADAL" clId="{B7B48310-F0D3-4369-9CB8-FBFAF2DB1609}" dt="2020-09-09T00:17:11.674" v="1166" actId="20577"/>
          <ac:spMkLst>
            <pc:docMk/>
            <pc:sldMk cId="2101750856" sldId="279"/>
            <ac:spMk id="2" creationId="{CAD1ACE8-08A9-4AC5-8EF9-8F5E18B16CB1}"/>
          </ac:spMkLst>
        </pc:spChg>
        <pc:spChg chg="add mod">
          <ac:chgData name="Shany-Jonathan Carle" userId="f3064aa4-0a6d-49b0-8370-fd088caafd1e" providerId="ADAL" clId="{B7B48310-F0D3-4369-9CB8-FBFAF2DB1609}" dt="2020-09-09T00:17:15.975" v="1168" actId="1076"/>
          <ac:spMkLst>
            <pc:docMk/>
            <pc:sldMk cId="2101750856" sldId="279"/>
            <ac:spMk id="4" creationId="{774050FF-7F27-4F38-856A-1469D6CF40B2}"/>
          </ac:spMkLst>
        </pc:spChg>
        <pc:spChg chg="add mod">
          <ac:chgData name="Shany-Jonathan Carle" userId="f3064aa4-0a6d-49b0-8370-fd088caafd1e" providerId="ADAL" clId="{B7B48310-F0D3-4369-9CB8-FBFAF2DB1609}" dt="2020-09-09T00:17:35.782" v="1172" actId="1076"/>
          <ac:spMkLst>
            <pc:docMk/>
            <pc:sldMk cId="2101750856" sldId="279"/>
            <ac:spMk id="6" creationId="{0616F903-5D18-47B0-802A-768BD21E0A36}"/>
          </ac:spMkLst>
        </pc:spChg>
      </pc:sldChg>
      <pc:sldChg chg="addSp delSp modSp new mod">
        <pc:chgData name="Shany-Jonathan Carle" userId="f3064aa4-0a6d-49b0-8370-fd088caafd1e" providerId="ADAL" clId="{B7B48310-F0D3-4369-9CB8-FBFAF2DB1609}" dt="2020-09-09T00:25:33.241" v="1265" actId="20577"/>
        <pc:sldMkLst>
          <pc:docMk/>
          <pc:sldMk cId="3588447908" sldId="280"/>
        </pc:sldMkLst>
        <pc:spChg chg="mod">
          <ac:chgData name="Shany-Jonathan Carle" userId="f3064aa4-0a6d-49b0-8370-fd088caafd1e" providerId="ADAL" clId="{B7B48310-F0D3-4369-9CB8-FBFAF2DB1609}" dt="2020-09-09T00:22:55.033" v="1214" actId="20577"/>
          <ac:spMkLst>
            <pc:docMk/>
            <pc:sldMk cId="3588447908" sldId="280"/>
            <ac:spMk id="2" creationId="{90A9CE05-D0C5-483B-AA0A-4822AC0561C8}"/>
          </ac:spMkLst>
        </pc:spChg>
        <pc:spChg chg="add mod">
          <ac:chgData name="Shany-Jonathan Carle" userId="f3064aa4-0a6d-49b0-8370-fd088caafd1e" providerId="ADAL" clId="{B7B48310-F0D3-4369-9CB8-FBFAF2DB1609}" dt="2020-09-09T00:25:33.241" v="1265" actId="20577"/>
          <ac:spMkLst>
            <pc:docMk/>
            <pc:sldMk cId="3588447908" sldId="280"/>
            <ac:spMk id="4" creationId="{AD3E5FAE-290F-4DB8-A9F0-29214AB800BF}"/>
          </ac:spMkLst>
        </pc:spChg>
        <pc:spChg chg="add del mod">
          <ac:chgData name="Shany-Jonathan Carle" userId="f3064aa4-0a6d-49b0-8370-fd088caafd1e" providerId="ADAL" clId="{B7B48310-F0D3-4369-9CB8-FBFAF2DB1609}" dt="2020-09-09T00:20:36.796" v="1207" actId="22"/>
          <ac:spMkLst>
            <pc:docMk/>
            <pc:sldMk cId="3588447908" sldId="280"/>
            <ac:spMk id="6" creationId="{573AC6CE-7D47-49EA-B04B-C0CC4C3309BA}"/>
          </ac:spMkLst>
        </pc:spChg>
        <pc:spChg chg="add del mod">
          <ac:chgData name="Shany-Jonathan Carle" userId="f3064aa4-0a6d-49b0-8370-fd088caafd1e" providerId="ADAL" clId="{B7B48310-F0D3-4369-9CB8-FBFAF2DB1609}" dt="2020-09-09T00:23:09.063" v="1236"/>
          <ac:spMkLst>
            <pc:docMk/>
            <pc:sldMk cId="3588447908" sldId="280"/>
            <ac:spMk id="8" creationId="{8C853DA1-294F-46C4-9AA2-E537B55A14FD}"/>
          </ac:spMkLst>
        </pc:spChg>
        <pc:spChg chg="add mod">
          <ac:chgData name="Shany-Jonathan Carle" userId="f3064aa4-0a6d-49b0-8370-fd088caafd1e" providerId="ADAL" clId="{B7B48310-F0D3-4369-9CB8-FBFAF2DB1609}" dt="2020-09-09T00:24:10.801" v="1261" actId="20577"/>
          <ac:spMkLst>
            <pc:docMk/>
            <pc:sldMk cId="3588447908" sldId="280"/>
            <ac:spMk id="10" creationId="{AE4E41F2-DB42-4C62-85D5-B64E3E83BBC8}"/>
          </ac:spMkLst>
        </pc:spChg>
        <pc:spChg chg="add del">
          <ac:chgData name="Shany-Jonathan Carle" userId="f3064aa4-0a6d-49b0-8370-fd088caafd1e" providerId="ADAL" clId="{B7B48310-F0D3-4369-9CB8-FBFAF2DB1609}" dt="2020-09-09T00:25:12.531" v="1263" actId="22"/>
          <ac:spMkLst>
            <pc:docMk/>
            <pc:sldMk cId="3588447908" sldId="280"/>
            <ac:spMk id="12" creationId="{06D67C1F-F09E-447A-82BE-BC6ECAE806FD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9T00:26:48.421" v="1298" actId="1076"/>
        <pc:sldMkLst>
          <pc:docMk/>
          <pc:sldMk cId="622920368" sldId="281"/>
        </pc:sldMkLst>
        <pc:spChg chg="mod">
          <ac:chgData name="Shany-Jonathan Carle" userId="f3064aa4-0a6d-49b0-8370-fd088caafd1e" providerId="ADAL" clId="{B7B48310-F0D3-4369-9CB8-FBFAF2DB1609}" dt="2020-09-09T00:25:51.264" v="1293" actId="20577"/>
          <ac:spMkLst>
            <pc:docMk/>
            <pc:sldMk cId="622920368" sldId="281"/>
            <ac:spMk id="2" creationId="{FC09199F-969E-4554-8578-6DF75B55FB01}"/>
          </ac:spMkLst>
        </pc:spChg>
        <pc:spChg chg="add mod">
          <ac:chgData name="Shany-Jonathan Carle" userId="f3064aa4-0a6d-49b0-8370-fd088caafd1e" providerId="ADAL" clId="{B7B48310-F0D3-4369-9CB8-FBFAF2DB1609}" dt="2020-09-09T00:26:48.421" v="1298" actId="1076"/>
          <ac:spMkLst>
            <pc:docMk/>
            <pc:sldMk cId="622920368" sldId="281"/>
            <ac:spMk id="4" creationId="{CAB01E8A-6DBD-43FA-8D69-378717AED768}"/>
          </ac:spMkLst>
        </pc:spChg>
        <pc:spChg chg="add mod">
          <ac:chgData name="Shany-Jonathan Carle" userId="f3064aa4-0a6d-49b0-8370-fd088caafd1e" providerId="ADAL" clId="{B7B48310-F0D3-4369-9CB8-FBFAF2DB1609}" dt="2020-09-09T00:26:44.678" v="1297" actId="1076"/>
          <ac:spMkLst>
            <pc:docMk/>
            <pc:sldMk cId="622920368" sldId="281"/>
            <ac:spMk id="6" creationId="{5825FA5D-2D7D-4B2E-8CD3-D413230EC0B8}"/>
          </ac:spMkLst>
        </pc:spChg>
      </pc:sldChg>
      <pc:sldChg chg="addSp modSp new mod">
        <pc:chgData name="Shany-Jonathan Carle" userId="f3064aa4-0a6d-49b0-8370-fd088caafd1e" providerId="ADAL" clId="{B7B48310-F0D3-4369-9CB8-FBFAF2DB1609}" dt="2020-09-09T00:35:26.925" v="2656" actId="20577"/>
        <pc:sldMkLst>
          <pc:docMk/>
          <pc:sldMk cId="56699002" sldId="282"/>
        </pc:sldMkLst>
        <pc:spChg chg="mod">
          <ac:chgData name="Shany-Jonathan Carle" userId="f3064aa4-0a6d-49b0-8370-fd088caafd1e" providerId="ADAL" clId="{B7B48310-F0D3-4369-9CB8-FBFAF2DB1609}" dt="2020-09-09T00:27:02.271" v="1310" actId="1076"/>
          <ac:spMkLst>
            <pc:docMk/>
            <pc:sldMk cId="56699002" sldId="282"/>
            <ac:spMk id="2" creationId="{12797293-461E-49AF-A632-5FA2E73D604C}"/>
          </ac:spMkLst>
        </pc:spChg>
        <pc:spChg chg="add mod">
          <ac:chgData name="Shany-Jonathan Carle" userId="f3064aa4-0a6d-49b0-8370-fd088caafd1e" providerId="ADAL" clId="{B7B48310-F0D3-4369-9CB8-FBFAF2DB1609}" dt="2020-09-09T00:35:26.925" v="2656" actId="20577"/>
          <ac:spMkLst>
            <pc:docMk/>
            <pc:sldMk cId="56699002" sldId="282"/>
            <ac:spMk id="3" creationId="{CC6A0D7D-7E07-4C57-B592-75983F0C9C28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D559D8-9154-4622-A8BF-2292790AF5CF}" type="datetimeFigureOut">
              <a:rPr lang="fr-CA" smtClean="0"/>
              <a:t>2022-08-22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7692C-F6BC-4437-AC46-AFD032163619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0857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245095a7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6245095a7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f06768d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63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f06768d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245095a7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6245095a7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6245095a7f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382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88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195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-8033" y="1290633"/>
            <a:ext cx="12208000" cy="11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609600" y="2084533"/>
            <a:ext cx="10972800" cy="33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✘"/>
              <a:defRPr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410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24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099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10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8/22/2022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178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950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8/22/2022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040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8/22/2022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335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8/22/2022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1053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584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  <p:sldLayoutId id="2147483672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1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mailto:Shany.Carle@gmail.com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hyperlink" Target="https://twitter.com/RasPiBot_com" TargetMode="External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4"/>
          <p:cNvSpPr txBox="1">
            <a:spLocks noGrp="1"/>
          </p:cNvSpPr>
          <p:nvPr>
            <p:ph type="title"/>
          </p:nvPr>
        </p:nvSpPr>
        <p:spPr>
          <a:xfrm>
            <a:off x="-8033" y="1290633"/>
            <a:ext cx="12208000" cy="11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fr-FR" dirty="0"/>
              <a:t>Shany Carle</a:t>
            </a:r>
            <a:endParaRPr dirty="0"/>
          </a:p>
        </p:txBody>
      </p:sp>
      <p:sp>
        <p:nvSpPr>
          <p:cNvPr id="151" name="Google Shape;151;p34"/>
          <p:cNvSpPr txBox="1">
            <a:spLocks noGrp="1"/>
          </p:cNvSpPr>
          <p:nvPr>
            <p:ph type="body" idx="1"/>
          </p:nvPr>
        </p:nvSpPr>
        <p:spPr>
          <a:xfrm>
            <a:off x="5919857" y="1904137"/>
            <a:ext cx="6208033" cy="45788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fr-FR" sz="2000" dirty="0"/>
              <a:t>Baccalauréat en sciences informatique</a:t>
            </a:r>
            <a:endParaRPr sz="2000" dirty="0"/>
          </a:p>
          <a:p>
            <a:pPr marL="0" indent="0">
              <a:spcBef>
                <a:spcPts val="0"/>
              </a:spcBef>
              <a:buNone/>
            </a:pPr>
            <a:endParaRPr sz="2000" dirty="0"/>
          </a:p>
          <a:p>
            <a:pPr marL="0" indent="0">
              <a:spcBef>
                <a:spcPts val="0"/>
              </a:spcBef>
              <a:buNone/>
            </a:pPr>
            <a:r>
              <a:rPr lang="fr-FR" sz="2000" dirty="0"/>
              <a:t>Diplôme 2e cycle en enseignement</a:t>
            </a:r>
            <a:endParaRPr sz="2000" dirty="0"/>
          </a:p>
          <a:p>
            <a:pPr marL="0" indent="0">
              <a:spcBef>
                <a:spcPts val="0"/>
              </a:spcBef>
              <a:buNone/>
            </a:pPr>
            <a:endParaRPr sz="2000" dirty="0"/>
          </a:p>
          <a:p>
            <a:pPr marL="0" indent="0">
              <a:spcBef>
                <a:spcPts val="0"/>
              </a:spcBef>
              <a:buNone/>
            </a:pPr>
            <a:r>
              <a:rPr lang="fr-FR" sz="2000" dirty="0"/>
              <a:t>Maîtrise en technologies de l’information</a:t>
            </a:r>
            <a:endParaRPr sz="2000" dirty="0"/>
          </a:p>
          <a:p>
            <a:pPr marL="0" indent="0">
              <a:spcBef>
                <a:spcPts val="0"/>
              </a:spcBef>
              <a:buNone/>
            </a:pPr>
            <a:r>
              <a:rPr lang="fr-FR" sz="2000" dirty="0"/>
              <a:t>profil robotique</a:t>
            </a:r>
            <a:endParaRPr sz="2000" dirty="0"/>
          </a:p>
          <a:p>
            <a:pPr marL="0" indent="0">
              <a:spcBef>
                <a:spcPts val="0"/>
              </a:spcBef>
              <a:buNone/>
            </a:pPr>
            <a:endParaRPr sz="2000" dirty="0"/>
          </a:p>
          <a:p>
            <a:pPr marL="0" indent="0">
              <a:spcBef>
                <a:spcPts val="0"/>
              </a:spcBef>
              <a:buNone/>
            </a:pPr>
            <a:r>
              <a:rPr lang="fr-FR" sz="2000" dirty="0"/>
              <a:t>Micro-Master en intelligence artificielle</a:t>
            </a:r>
          </a:p>
          <a:p>
            <a:pPr marL="0" indent="0">
              <a:spcBef>
                <a:spcPts val="0"/>
              </a:spcBef>
              <a:buNone/>
            </a:pPr>
            <a:endParaRPr sz="2000" dirty="0"/>
          </a:p>
          <a:p>
            <a:pPr marL="0" indent="0">
              <a:spcBef>
                <a:spcPts val="0"/>
              </a:spcBef>
              <a:buNone/>
            </a:pPr>
            <a:r>
              <a:rPr lang="fr-CA" sz="2000" dirty="0"/>
              <a:t>Enseignant Cégep Victoriaville (15 ans)</a:t>
            </a:r>
          </a:p>
          <a:p>
            <a:pPr marL="0" indent="0">
              <a:spcBef>
                <a:spcPts val="0"/>
              </a:spcBef>
              <a:buNone/>
            </a:pPr>
            <a:endParaRPr lang="fr-CA" sz="2000" dirty="0"/>
          </a:p>
          <a:p>
            <a:pPr marL="0" indent="0">
              <a:spcBef>
                <a:spcPts val="0"/>
              </a:spcBef>
              <a:buNone/>
            </a:pPr>
            <a:r>
              <a:rPr lang="fr-CA" sz="2000" dirty="0"/>
              <a:t>Enseignant Cégep de </a:t>
            </a:r>
            <a:r>
              <a:rPr lang="fr-CA" sz="2000"/>
              <a:t>Trois-Rivières (3 </a:t>
            </a:r>
            <a:r>
              <a:rPr lang="fr-CA" sz="2000" dirty="0"/>
              <a:t>ans)</a:t>
            </a:r>
            <a:endParaRPr sz="2000" dirty="0"/>
          </a:p>
          <a:p>
            <a:pPr marL="0" indent="0">
              <a:buNone/>
            </a:pPr>
            <a:endParaRPr sz="1600" dirty="0"/>
          </a:p>
          <a:p>
            <a:pPr marL="0" indent="0">
              <a:buNone/>
            </a:pPr>
            <a:r>
              <a:rPr lang="fr-FR" sz="1600" dirty="0"/>
              <a:t>      </a:t>
            </a:r>
            <a:endParaRPr sz="1600" u="sng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sz="1600" dirty="0"/>
          </a:p>
        </p:txBody>
      </p:sp>
      <p:sp>
        <p:nvSpPr>
          <p:cNvPr id="152" name="Google Shape;152;p34"/>
          <p:cNvSpPr/>
          <p:nvPr/>
        </p:nvSpPr>
        <p:spPr>
          <a:xfrm>
            <a:off x="5522333" y="374999"/>
            <a:ext cx="1051592" cy="1073591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3" name="Google Shape;153;p34"/>
          <p:cNvSpPr/>
          <p:nvPr/>
        </p:nvSpPr>
        <p:spPr>
          <a:xfrm>
            <a:off x="1" y="1764434"/>
            <a:ext cx="4289436" cy="5093401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54" name="Google Shape;154;p34" descr="Favic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6567" y="573251"/>
            <a:ext cx="563125" cy="56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9979" y="2028681"/>
            <a:ext cx="1308791" cy="465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4"/>
          <p:cNvPicPr preferRelativeResize="0"/>
          <p:nvPr/>
        </p:nvPicPr>
        <p:blipFill rotWithShape="1">
          <a:blip r:embed="rId5">
            <a:alphaModFix/>
          </a:blip>
          <a:srcRect t="24694" b="19823"/>
          <a:stretch/>
        </p:blipFill>
        <p:spPr>
          <a:xfrm>
            <a:off x="4474616" y="3592087"/>
            <a:ext cx="1324157" cy="439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34"/>
          <p:cNvPicPr preferRelativeResize="0"/>
          <p:nvPr/>
        </p:nvPicPr>
        <p:blipFill rotWithShape="1">
          <a:blip r:embed="rId6">
            <a:alphaModFix/>
          </a:blip>
          <a:srcRect l="34425" t="28633" r="33627" b="29651"/>
          <a:stretch/>
        </p:blipFill>
        <p:spPr>
          <a:xfrm>
            <a:off x="164867" y="1921200"/>
            <a:ext cx="3927797" cy="4581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89980" y="4326266"/>
            <a:ext cx="1324157" cy="590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9980" y="2766726"/>
            <a:ext cx="1308789" cy="439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Cégep de Victoriaville - Établissement d'enseignement collégial et ...">
            <a:extLst>
              <a:ext uri="{FF2B5EF4-FFF2-40B4-BE49-F238E27FC236}">
                <a16:creationId xmlns:a16="http://schemas.microsoft.com/office/drawing/2014/main" id="{3A68B027-879D-4D3E-B70C-B5EA702AA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4615" y="5189474"/>
            <a:ext cx="1324156" cy="59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dministration, commerce et informatique - Mon retour au cégep">
            <a:extLst>
              <a:ext uri="{FF2B5EF4-FFF2-40B4-BE49-F238E27FC236}">
                <a16:creationId xmlns:a16="http://schemas.microsoft.com/office/drawing/2014/main" id="{5DBA0CE9-464B-4AD7-8C9B-151D161A4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4615" y="5953828"/>
            <a:ext cx="1324156" cy="779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871F8DC5-87C7-41AC-9CA7-95070718BE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06" b="9578"/>
          <a:stretch/>
        </p:blipFill>
        <p:spPr>
          <a:xfrm>
            <a:off x="-1" y="10"/>
            <a:ext cx="12192000" cy="455102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30074"/>
            <a:ext cx="12192000" cy="232792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16" y="4692768"/>
            <a:ext cx="11859768" cy="200253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D545BCC-23CD-454B-8393-6EDFCBA34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23" y="4956811"/>
            <a:ext cx="11439414" cy="89743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>
                <a:solidFill>
                  <a:schemeClr val="tx1"/>
                </a:solidFill>
              </a:rPr>
              <a:t>Installation</a:t>
            </a:r>
            <a:br>
              <a:rPr lang="en-US" sz="4400" cap="all" spc="-100" dirty="0">
                <a:solidFill>
                  <a:schemeClr val="tx1"/>
                </a:solidFill>
              </a:rPr>
            </a:br>
            <a:r>
              <a:rPr lang="en-US" sz="1400" cap="all" spc="-100" dirty="0">
                <a:solidFill>
                  <a:schemeClr val="tx1"/>
                </a:solidFill>
              </a:rPr>
              <a:t>on </a:t>
            </a:r>
            <a:r>
              <a:rPr lang="en-US" sz="1400" cap="all" spc="-100" dirty="0" err="1">
                <a:solidFill>
                  <a:schemeClr val="tx1"/>
                </a:solidFill>
              </a:rPr>
              <a:t>peut</a:t>
            </a:r>
            <a:r>
              <a:rPr lang="en-US" sz="1400" cap="all" spc="-100" dirty="0">
                <a:solidFill>
                  <a:schemeClr val="tx1"/>
                </a:solidFill>
              </a:rPr>
              <a:t> </a:t>
            </a:r>
            <a:r>
              <a:rPr lang="en-US" sz="1400" cap="all" spc="-100" dirty="0" err="1">
                <a:solidFill>
                  <a:schemeClr val="tx1"/>
                </a:solidFill>
              </a:rPr>
              <a:t>aussi</a:t>
            </a:r>
            <a:r>
              <a:rPr lang="en-US" sz="1400" cap="all" spc="-100" dirty="0">
                <a:solidFill>
                  <a:schemeClr val="tx1"/>
                </a:solidFill>
              </a:rPr>
              <a:t> </a:t>
            </a:r>
            <a:r>
              <a:rPr lang="en-US" sz="1400" cap="all" spc="-100" dirty="0" err="1">
                <a:solidFill>
                  <a:schemeClr val="tx1"/>
                </a:solidFill>
              </a:rPr>
              <a:t>utiliser</a:t>
            </a:r>
            <a:r>
              <a:rPr lang="en-US" sz="1400" cap="all" spc="-100" dirty="0">
                <a:solidFill>
                  <a:schemeClr val="tx1"/>
                </a:solidFill>
              </a:rPr>
              <a:t> </a:t>
            </a:r>
            <a:br>
              <a:rPr lang="en-US" sz="1400" cap="all" spc="-100" dirty="0">
                <a:solidFill>
                  <a:schemeClr val="tx1"/>
                </a:solidFill>
              </a:rPr>
            </a:br>
            <a:r>
              <a:rPr lang="en-US" sz="1400" cap="all" spc="-100" dirty="0">
                <a:solidFill>
                  <a:schemeClr val="tx1"/>
                </a:solidFill>
              </a:rPr>
              <a:t>Windows (XAMP WAMP </a:t>
            </a:r>
            <a:r>
              <a:rPr lang="en-US" sz="1400" cap="all" spc="-100" dirty="0" err="1">
                <a:solidFill>
                  <a:schemeClr val="tx1"/>
                </a:solidFill>
              </a:rPr>
              <a:t>UwAMP</a:t>
            </a:r>
            <a:r>
              <a:rPr lang="en-US" sz="1400" cap="all" spc="-100" dirty="0">
                <a:solidFill>
                  <a:schemeClr val="tx1"/>
                </a:solidFill>
              </a:rPr>
              <a:t>)</a:t>
            </a:r>
            <a:br>
              <a:rPr lang="en-US" sz="1400" cap="all" spc="-100" dirty="0">
                <a:solidFill>
                  <a:schemeClr val="tx1"/>
                </a:solidFill>
              </a:rPr>
            </a:br>
            <a:r>
              <a:rPr lang="en-US" sz="1400" cap="all" spc="-100" dirty="0">
                <a:solidFill>
                  <a:schemeClr val="tx1"/>
                </a:solidFill>
              </a:rPr>
              <a:t>MAC  (MAMP)</a:t>
            </a:r>
          </a:p>
        </p:txBody>
      </p:sp>
    </p:spTree>
    <p:extLst>
      <p:ext uri="{BB962C8B-B14F-4D97-AF65-F5344CB8AC3E}">
        <p14:creationId xmlns:p14="http://schemas.microsoft.com/office/powerpoint/2010/main" val="1542178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0122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A835AB71-8B82-4E4B-966C-B7B769C83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01" y="1543262"/>
            <a:ext cx="7237877" cy="379988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56699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B0BCE3E-7DB0-450F-B875-2B5349343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1801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fr-CA" sz="2800"/>
              <a:t>Fonctionnement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7E6DBDDA-A3A3-468D-BFCD-7198A1790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1801" y="2149813"/>
            <a:ext cx="2312479" cy="38541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navigateur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Web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demande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au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serveur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Web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d'afficher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une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page.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serveur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Web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effectue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le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traitement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PHP. 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Il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peut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par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exemple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aller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vérifier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si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l'usager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existe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dans la base de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données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serveur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Web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renvoie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une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page HTML à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partir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du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traitement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PHP.</a:t>
            </a:r>
          </a:p>
        </p:txBody>
      </p:sp>
    </p:spTree>
    <p:extLst>
      <p:ext uri="{BB962C8B-B14F-4D97-AF65-F5344CB8AC3E}">
        <p14:creationId xmlns:p14="http://schemas.microsoft.com/office/powerpoint/2010/main" val="227904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4F643598-6EF3-43FC-A4F5-DB27D14FE6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30074"/>
            <a:ext cx="12192000" cy="2327925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solidFill>
            <a:srgbClr val="E729A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16" y="4692768"/>
            <a:ext cx="11859768" cy="200253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7609B15-CD60-43FD-8EC6-BBCBAF367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23" y="4956811"/>
            <a:ext cx="11439414" cy="89743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>
                <a:solidFill>
                  <a:schemeClr val="tx1"/>
                </a:solidFill>
              </a:rPr>
              <a:t>Quand on </a:t>
            </a:r>
            <a:r>
              <a:rPr lang="en-US" sz="4400" cap="all" spc="-100" err="1">
                <a:solidFill>
                  <a:schemeClr val="tx1"/>
                </a:solidFill>
              </a:rPr>
              <a:t>voit</a:t>
            </a:r>
            <a:r>
              <a:rPr lang="en-US" sz="4400" cap="all" spc="-100" dirty="0">
                <a:solidFill>
                  <a:schemeClr val="tx1"/>
                </a:solidFill>
              </a:rPr>
              <a:t> </a:t>
            </a:r>
            <a:r>
              <a:rPr lang="en-US" sz="4400" cap="all" spc="-100" err="1">
                <a:solidFill>
                  <a:schemeClr val="tx1"/>
                </a:solidFill>
              </a:rPr>
              <a:t>l'affichage</a:t>
            </a:r>
            <a:r>
              <a:rPr lang="en-US" sz="4400" cap="all" spc="-100">
                <a:solidFill>
                  <a:schemeClr val="tx1"/>
                </a:solidFill>
              </a:rPr>
              <a:t> HTML</a:t>
            </a:r>
            <a:br>
              <a:rPr lang="en-US" dirty="0"/>
            </a:br>
            <a:r>
              <a:rPr lang="en-US" sz="4400" cap="all" spc="-100">
                <a:solidFill>
                  <a:schemeClr val="tx1"/>
                </a:solidFill>
              </a:rPr>
              <a:t>javascript débute</a:t>
            </a:r>
          </a:p>
        </p:txBody>
      </p:sp>
    </p:spTree>
    <p:extLst>
      <p:ext uri="{BB962C8B-B14F-4D97-AF65-F5344CB8AC3E}">
        <p14:creationId xmlns:p14="http://schemas.microsoft.com/office/powerpoint/2010/main" val="2616959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7BB0A9-A825-41E0-9B79-929B84EDF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fr-CA"/>
              <a:t>APACHE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5D885CAC-0F13-4335-80C0-01C19741F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256" y="2596580"/>
            <a:ext cx="4414438" cy="1683004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503829-4AC8-4DA6-B674-2AEA1B229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092871"/>
            <a:ext cx="4957554" cy="394216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fr-CA">
                <a:ea typeface="+mn-lt"/>
                <a:cs typeface="+mn-lt"/>
              </a:rPr>
              <a:t>Le logiciel libre Apache HTTP Server est un serveur HTTP créé et maintenu au sein de la fondation Apache.</a:t>
            </a:r>
          </a:p>
          <a:p>
            <a:pPr marL="0" indent="0">
              <a:buNone/>
            </a:pPr>
            <a:endParaRPr lang="fr-CA" dirty="0"/>
          </a:p>
          <a:p>
            <a:pPr marL="0" indent="0">
              <a:buNone/>
            </a:pPr>
            <a:r>
              <a:rPr lang="fr-CA" b="1">
                <a:ea typeface="+mn-lt"/>
                <a:cs typeface="+mn-lt"/>
              </a:rPr>
              <a:t>Redémarrer Apache</a:t>
            </a:r>
            <a:r>
              <a:rPr lang="fr-CA">
                <a:ea typeface="+mn-lt"/>
                <a:cs typeface="+mn-lt"/>
              </a:rPr>
              <a:t> 2 web server : </a:t>
            </a:r>
          </a:p>
          <a:p>
            <a:pPr marL="0" indent="0">
              <a:buNone/>
            </a:pPr>
            <a:r>
              <a:rPr lang="fr-CA">
                <a:ea typeface="+mn-lt"/>
                <a:cs typeface="+mn-lt"/>
              </a:rPr>
              <a:t>sudo /etc/init.d/</a:t>
            </a:r>
            <a:r>
              <a:rPr lang="fr-CA" b="1" dirty="0">
                <a:ea typeface="+mn-lt"/>
                <a:cs typeface="+mn-lt"/>
              </a:rPr>
              <a:t>apache2 restart</a:t>
            </a:r>
            <a:r>
              <a:rPr lang="fr-CA">
                <a:ea typeface="+mn-lt"/>
                <a:cs typeface="+mn-lt"/>
              </a:rPr>
              <a:t>. …</a:t>
            </a:r>
            <a:endParaRPr lang="fr-CA" dirty="0">
              <a:ea typeface="+mn-lt"/>
              <a:cs typeface="+mn-lt"/>
            </a:endParaRPr>
          </a:p>
          <a:p>
            <a:pPr marL="0" indent="0">
              <a:buNone/>
            </a:pPr>
            <a:endParaRPr lang="fr-CA" dirty="0"/>
          </a:p>
          <a:p>
            <a:pPr marL="0" indent="0">
              <a:buNone/>
            </a:pPr>
            <a:r>
              <a:rPr lang="fr-CA" b="1" dirty="0">
                <a:ea typeface="+mn-lt"/>
                <a:cs typeface="+mn-lt"/>
              </a:rPr>
              <a:t>Arrêter Apache</a:t>
            </a:r>
            <a:r>
              <a:rPr lang="fr-CA">
                <a:ea typeface="+mn-lt"/>
                <a:cs typeface="+mn-lt"/>
              </a:rPr>
              <a:t> 2 web server </a:t>
            </a:r>
            <a:r>
              <a:rPr lang="fr-CA" dirty="0">
                <a:ea typeface="+mn-lt"/>
                <a:cs typeface="+mn-lt"/>
              </a:rPr>
              <a:t>: sudo /etc/init.d/</a:t>
            </a:r>
            <a:r>
              <a:rPr lang="fr-CA" b="1" dirty="0">
                <a:ea typeface="+mn-lt"/>
                <a:cs typeface="+mn-lt"/>
              </a:rPr>
              <a:t>apache2</a:t>
            </a:r>
            <a:r>
              <a:rPr lang="fr-CA" dirty="0">
                <a:ea typeface="+mn-lt"/>
                <a:cs typeface="+mn-lt"/>
              </a:rPr>
              <a:t> stop</a:t>
            </a:r>
            <a:endParaRPr lang="fr-CA" dirty="0"/>
          </a:p>
          <a:p>
            <a:pPr marL="0" indent="0">
              <a:buNone/>
            </a:pPr>
            <a:endParaRPr lang="fr-CA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fr-CA" b="1" dirty="0">
                <a:ea typeface="+mn-lt"/>
                <a:cs typeface="+mn-lt"/>
              </a:rPr>
              <a:t>Démarrer  Apache</a:t>
            </a:r>
            <a:r>
              <a:rPr lang="fr-CA">
                <a:ea typeface="+mn-lt"/>
                <a:cs typeface="+mn-lt"/>
              </a:rPr>
              <a:t> 2 web server :</a:t>
            </a:r>
            <a:endParaRPr lang="fr-CA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fr-CA">
                <a:ea typeface="+mn-lt"/>
                <a:cs typeface="+mn-lt"/>
              </a:rPr>
              <a:t>sudo /etc/init.d/</a:t>
            </a:r>
            <a:r>
              <a:rPr lang="fr-CA" b="1">
                <a:ea typeface="+mn-lt"/>
                <a:cs typeface="+mn-lt"/>
              </a:rPr>
              <a:t>apache2 </a:t>
            </a:r>
            <a:r>
              <a:rPr lang="fr-CA" b="1" dirty="0">
                <a:ea typeface="+mn-lt"/>
                <a:cs typeface="+mn-lt"/>
              </a:rPr>
              <a:t>start</a:t>
            </a:r>
            <a:r>
              <a:rPr lang="fr-CA" dirty="0">
                <a:ea typeface="+mn-lt"/>
                <a:cs typeface="+mn-lt"/>
              </a:rPr>
              <a:t>.</a:t>
            </a:r>
            <a:endParaRPr lang="fr-CA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030602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A6020133-135E-4D08-9F4A-D76B87578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643C7F96-D721-4F90-9614-1CB4B6369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8" y="1603986"/>
            <a:ext cx="5130796" cy="1526249"/>
          </a:xfrm>
          <a:prstGeom prst="rect">
            <a:avLst/>
          </a:prstGeom>
        </p:spPr>
      </p:pic>
      <p:pic>
        <p:nvPicPr>
          <p:cNvPr id="5" name="Image 5">
            <a:extLst>
              <a:ext uri="{FF2B5EF4-FFF2-40B4-BE49-F238E27FC236}">
                <a16:creationId xmlns:a16="http://schemas.microsoft.com/office/drawing/2014/main" id="{2A6441A8-04B8-4415-A126-11436A502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4" y="1705752"/>
            <a:ext cx="5130799" cy="1322718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0E7CA313-2F4B-4574-8399-12EF6A1BF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06119"/>
            <a:ext cx="12192000" cy="225188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30074"/>
            <a:ext cx="12192000" cy="232792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16" y="4692768"/>
            <a:ext cx="11859768" cy="200253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01BE8BC-496B-4F43-8945-144BA272A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23" y="4956811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>
                <a:solidFill>
                  <a:schemeClr val="tx1"/>
                </a:solidFill>
              </a:rPr>
              <a:t>Httpd.conf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21EBB6-2EE7-4D0E-9AD7-05A3E1AF00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275" y="5854250"/>
            <a:ext cx="10656310" cy="44053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800" spc="80"/>
              <a:t>C'est le fichier httpd.conf qui détermine le dossier qui contiendra vos sites Web.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5EECEE2-745A-4C3E-9A46-1B2ACCDC0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93533"/>
            <a:ext cx="0" cy="174715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234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25408E23-0134-48E9-BEBB-66E372311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9152" y="1744224"/>
            <a:ext cx="4407016" cy="3072781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B783470-BA0E-43AC-A32D-A50E1565A4A2}"/>
              </a:ext>
            </a:extLst>
          </p:cNvPr>
          <p:cNvSpPr txBox="1"/>
          <p:nvPr/>
        </p:nvSpPr>
        <p:spPr>
          <a:xfrm>
            <a:off x="587828" y="5570375"/>
            <a:ext cx="5574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/>
              <a:t>Il faut nécessairement rouler ce code sur un serveur Web.</a:t>
            </a:r>
            <a:br>
              <a:rPr lang="fr-CA" dirty="0"/>
            </a:br>
            <a:r>
              <a:rPr lang="fr-CA" dirty="0"/>
              <a:t>Testez ce code en cliquant deux fois sur le fichier </a:t>
            </a:r>
            <a:r>
              <a:rPr lang="fr-CA" dirty="0" err="1"/>
              <a:t>index.php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84868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318EA5-EA34-4C71-A0E8-8CA22BCBB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variables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F11CB64-1556-4D68-956C-2F2A2AC32D53}"/>
              </a:ext>
            </a:extLst>
          </p:cNvPr>
          <p:cNvSpPr txBox="1"/>
          <p:nvPr/>
        </p:nvSpPr>
        <p:spPr>
          <a:xfrm>
            <a:off x="1178033" y="2614835"/>
            <a:ext cx="930820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endParaRPr lang="en-US" dirty="0"/>
          </a:p>
          <a:p>
            <a:endParaRPr lang="en-US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//PHP </a:t>
            </a:r>
            <a:r>
              <a:rPr lang="en-US" b="0" i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n’est</a:t>
            </a:r>
            <a:r>
              <a:rPr lang="en-US" b="0" i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pas un </a:t>
            </a:r>
            <a:r>
              <a:rPr lang="en-US" b="0" i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langage</a:t>
            </a:r>
            <a:r>
              <a:rPr lang="en-US" b="0" i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typé</a:t>
            </a:r>
            <a:r>
              <a:rPr lang="en-US" b="0" i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lors</a:t>
            </a:r>
            <a:r>
              <a:rPr lang="en-US" b="0" i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de la declaration des variables.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$couleur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"rouge"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$nom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"Shany"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$age = 32;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montant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10.5;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vraiOuFaux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true;</a:t>
            </a:r>
            <a:br>
              <a:rPr lang="en-US" dirty="0"/>
            </a:br>
            <a:endParaRPr lang="en-US" dirty="0"/>
          </a:p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14251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318EA5-EA34-4C71-A0E8-8CA22BCBB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Sensible à la case? NON!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F11CB64-1556-4D68-956C-2F2A2AC32D53}"/>
              </a:ext>
            </a:extLst>
          </p:cNvPr>
          <p:cNvSpPr txBox="1"/>
          <p:nvPr/>
        </p:nvSpPr>
        <p:spPr>
          <a:xfrm>
            <a:off x="1178033" y="2614835"/>
            <a:ext cx="609755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"Hello World!&lt;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&gt;"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"Hello World!&lt;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&gt;"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 err="1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"Hello World!&lt;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&gt;"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</a:p>
          <a:p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$couleur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"rouge"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"Mon auto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est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. $couleur .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"&lt;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&gt;"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"Ma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maison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est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. $COULEUR .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"&lt;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&gt;"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"Mon Jeep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est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. 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couLeuR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.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"&lt;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&gt;"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2519AF-2849-45C7-B1F1-3C97273F2A0A}"/>
              </a:ext>
            </a:extLst>
          </p:cNvPr>
          <p:cNvSpPr/>
          <p:nvPr/>
        </p:nvSpPr>
        <p:spPr>
          <a:xfrm>
            <a:off x="4226810" y="2824722"/>
            <a:ext cx="34020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Fonctionne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B4DE86-80EB-477A-9120-10A4E487054B}"/>
              </a:ext>
            </a:extLst>
          </p:cNvPr>
          <p:cNvSpPr/>
          <p:nvPr/>
        </p:nvSpPr>
        <p:spPr>
          <a:xfrm>
            <a:off x="6460617" y="4747199"/>
            <a:ext cx="52960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Ne fonctionne pas</a:t>
            </a:r>
          </a:p>
        </p:txBody>
      </p:sp>
    </p:spTree>
    <p:extLst>
      <p:ext uri="{BB962C8B-B14F-4D97-AF65-F5344CB8AC3E}">
        <p14:creationId xmlns:p14="http://schemas.microsoft.com/office/powerpoint/2010/main" val="3981935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522D0A-EC18-4F27-8ABE-0297A7FEA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Injecter du HTML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557F588-07D6-4E84-AB17-4AA949A77C58}"/>
              </a:ext>
            </a:extLst>
          </p:cNvPr>
          <p:cNvSpPr txBox="1"/>
          <p:nvPr/>
        </p:nvSpPr>
        <p:spPr>
          <a:xfrm>
            <a:off x="3047301" y="2553934"/>
            <a:ext cx="60946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$couleur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"rouge"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“&lt;h1&gt;Mon Jeep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est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. $couleur .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“&lt;/h1&gt;"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53695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B4E28E-16F5-4BA4-AF06-A1DDA44EC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commentaires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AC2D87E-7439-41E1-997B-419FA40F506C}"/>
              </a:ext>
            </a:extLst>
          </p:cNvPr>
          <p:cNvSpPr txBox="1"/>
          <p:nvPr/>
        </p:nvSpPr>
        <p:spPr>
          <a:xfrm>
            <a:off x="3047301" y="2415435"/>
            <a:ext cx="609460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</a:p>
          <a:p>
            <a:br>
              <a:rPr lang="en-US" dirty="0"/>
            </a:b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/*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Plusieurs</a:t>
            </a:r>
            <a:endParaRPr lang="en-US" b="0" i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lignes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*/</a:t>
            </a:r>
          </a:p>
          <a:p>
            <a:endParaRPr lang="en-US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//Une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ligne</a:t>
            </a:r>
            <a:endParaRPr lang="en-US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# Encore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une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ligne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35715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5"/>
          <p:cNvSpPr txBox="1">
            <a:spLocks noGrp="1"/>
          </p:cNvSpPr>
          <p:nvPr>
            <p:ph type="title"/>
          </p:nvPr>
        </p:nvSpPr>
        <p:spPr>
          <a:xfrm>
            <a:off x="-8033" y="1290633"/>
            <a:ext cx="12208000" cy="1143200"/>
          </a:xfrm>
          <a:prstGeom prst="rect">
            <a:avLst/>
          </a:prstGeom>
        </p:spPr>
        <p:txBody>
          <a:bodyPr spcFirstLastPara="1" vert="horz" wrap="square" lIns="162533" tIns="162533" rIns="162533" bIns="162533" rtlCol="0" anchor="t" anchorCtr="0">
            <a:noAutofit/>
          </a:bodyPr>
          <a:lstStyle/>
          <a:p>
            <a:pPr algn="ctr"/>
            <a:r>
              <a:rPr lang="fr-FR" sz="2533"/>
              <a:t>Présentation personnelle</a:t>
            </a:r>
            <a:endParaRPr sz="2533"/>
          </a:p>
        </p:txBody>
      </p:sp>
      <p:sp>
        <p:nvSpPr>
          <p:cNvPr id="165" name="Google Shape;165;p35"/>
          <p:cNvSpPr txBox="1">
            <a:spLocks noGrp="1"/>
          </p:cNvSpPr>
          <p:nvPr>
            <p:ph type="body" idx="1"/>
          </p:nvPr>
        </p:nvSpPr>
        <p:spPr>
          <a:xfrm>
            <a:off x="5239300" y="2166800"/>
            <a:ext cx="6755600" cy="3480400"/>
          </a:xfrm>
          <a:prstGeom prst="rect">
            <a:avLst/>
          </a:prstGeom>
        </p:spPr>
        <p:txBody>
          <a:bodyPr spcFirstLastPara="1" vert="horz" wrap="square" lIns="162533" tIns="162533" rIns="162533" bIns="162533" rtlCol="0" anchor="t" anchorCtr="0">
            <a:noAutofit/>
          </a:bodyPr>
          <a:lstStyle/>
          <a:p>
            <a:pPr marL="0" indent="0">
              <a:spcBef>
                <a:spcPts val="1067"/>
              </a:spcBef>
              <a:buNone/>
            </a:pPr>
            <a:r>
              <a:rPr lang="fr-FR" sz="2533"/>
              <a:t>        </a:t>
            </a:r>
            <a:r>
              <a:rPr lang="fr-FR" sz="2533" u="sng">
                <a:solidFill>
                  <a:srgbClr val="FFFFFF"/>
                </a:solidFill>
                <a:hlinkClick r:id="rId3"/>
              </a:rPr>
              <a:t>Shany</a:t>
            </a:r>
            <a:r>
              <a:rPr lang="fr-FR" sz="2533" u="sng"/>
              <a:t>.Carle@gmail.com</a:t>
            </a:r>
            <a:endParaRPr sz="2533" u="sng">
              <a:solidFill>
                <a:srgbClr val="FFFFFF"/>
              </a:solidFill>
            </a:endParaRPr>
          </a:p>
          <a:p>
            <a:pPr marL="0" indent="0">
              <a:spcBef>
                <a:spcPts val="1067"/>
              </a:spcBef>
              <a:buNone/>
            </a:pPr>
            <a:endParaRPr sz="2533"/>
          </a:p>
          <a:p>
            <a:pPr marL="0" indent="0">
              <a:spcBef>
                <a:spcPts val="1067"/>
              </a:spcBef>
              <a:buNone/>
            </a:pPr>
            <a:r>
              <a:rPr lang="fr-FR" sz="2533"/>
              <a:t>         </a:t>
            </a:r>
            <a:r>
              <a:rPr lang="fr-FR" sz="2533" u="sng"/>
              <a:t>https://facebook.com/Shany.Carle</a:t>
            </a:r>
            <a:endParaRPr sz="2533" u="sng"/>
          </a:p>
          <a:p>
            <a:pPr marL="0" indent="0">
              <a:spcBef>
                <a:spcPts val="1067"/>
              </a:spcBef>
              <a:buNone/>
            </a:pPr>
            <a:endParaRPr sz="2533"/>
          </a:p>
          <a:p>
            <a:pPr marL="0" indent="0">
              <a:spcBef>
                <a:spcPts val="1067"/>
              </a:spcBef>
              <a:buNone/>
            </a:pPr>
            <a:r>
              <a:rPr lang="fr-FR" sz="2533"/>
              <a:t>         </a:t>
            </a:r>
            <a:r>
              <a:rPr lang="fr-FR" sz="2533" u="sng">
                <a:solidFill>
                  <a:srgbClr val="FFFFFF"/>
                </a:solidFill>
                <a:hlinkClick r:id="rId4"/>
              </a:rPr>
              <a:t>https://twitter.com/RasPiBot_com</a:t>
            </a:r>
            <a:endParaRPr sz="2533">
              <a:solidFill>
                <a:srgbClr val="FFFFFF"/>
              </a:solidFill>
            </a:endParaRPr>
          </a:p>
          <a:p>
            <a:pPr marL="0" indent="0">
              <a:spcBef>
                <a:spcPts val="1067"/>
              </a:spcBef>
              <a:buNone/>
            </a:pPr>
            <a:endParaRPr sz="2533">
              <a:solidFill>
                <a:srgbClr val="FFFFFF"/>
              </a:solidFill>
            </a:endParaRPr>
          </a:p>
          <a:p>
            <a:pPr marL="0" indent="0">
              <a:spcBef>
                <a:spcPts val="1067"/>
              </a:spcBef>
              <a:buNone/>
            </a:pPr>
            <a:r>
              <a:rPr lang="fr-FR" sz="2533">
                <a:solidFill>
                  <a:srgbClr val="FFFFFF"/>
                </a:solidFill>
              </a:rPr>
              <a:t>          </a:t>
            </a:r>
            <a:r>
              <a:rPr lang="fr-FR" sz="2533" u="sng">
                <a:solidFill>
                  <a:srgbClr val="FFFFFF"/>
                </a:solidFill>
              </a:rPr>
              <a:t>http://raspibot.com</a:t>
            </a:r>
            <a:endParaRPr sz="2533" u="sng">
              <a:solidFill>
                <a:srgbClr val="FFFFFF"/>
              </a:solidFill>
            </a:endParaRPr>
          </a:p>
          <a:p>
            <a:pPr marL="0" indent="0">
              <a:spcBef>
                <a:spcPts val="1067"/>
              </a:spcBef>
              <a:buNone/>
            </a:pPr>
            <a:endParaRPr sz="2533"/>
          </a:p>
        </p:txBody>
      </p:sp>
      <p:sp>
        <p:nvSpPr>
          <p:cNvPr id="166" name="Google Shape;166;p35"/>
          <p:cNvSpPr/>
          <p:nvPr/>
        </p:nvSpPr>
        <p:spPr>
          <a:xfrm>
            <a:off x="5522333" y="374999"/>
            <a:ext cx="1051592" cy="1073591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62533" tIns="162533" rIns="162533" bIns="162533" anchor="ctr" anchorCtr="0">
            <a:noAutofit/>
          </a:bodyPr>
          <a:lstStyle/>
          <a:p>
            <a:endParaRPr sz="2400"/>
          </a:p>
        </p:txBody>
      </p:sp>
      <p:pic>
        <p:nvPicPr>
          <p:cNvPr id="167" name="Google Shape;167;p35"/>
          <p:cNvPicPr preferRelativeResize="0"/>
          <p:nvPr/>
        </p:nvPicPr>
        <p:blipFill rotWithShape="1">
          <a:blip r:embed="rId5">
            <a:alphaModFix/>
          </a:blip>
          <a:srcRect t="10198" b="7625"/>
          <a:stretch/>
        </p:blipFill>
        <p:spPr>
          <a:xfrm>
            <a:off x="1269100" y="2405134"/>
            <a:ext cx="3350333" cy="3670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5"/>
          <p:cNvSpPr/>
          <p:nvPr/>
        </p:nvSpPr>
        <p:spPr>
          <a:xfrm>
            <a:off x="1036401" y="2337433"/>
            <a:ext cx="3815729" cy="4011491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62533" tIns="162533" rIns="162533" bIns="162533" anchor="ctr" anchorCtr="0">
            <a:noAutofit/>
          </a:bodyPr>
          <a:lstStyle/>
          <a:p>
            <a:endParaRPr sz="2400"/>
          </a:p>
        </p:txBody>
      </p:sp>
      <p:pic>
        <p:nvPicPr>
          <p:cNvPr id="169" name="Google Shape;169;p35" descr="Favicon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66567" y="630234"/>
            <a:ext cx="563125" cy="56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42033" y="3456645"/>
            <a:ext cx="360227" cy="36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42034" y="4584901"/>
            <a:ext cx="360225" cy="36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5" descr="Favicon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1667" y="5573479"/>
            <a:ext cx="420968" cy="42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11662" y="2507195"/>
            <a:ext cx="420967" cy="4209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4B0CEA-E0EA-4E61-A83E-147528938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mot clé global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5224C83-9082-4F18-B197-6BB914D99834}"/>
              </a:ext>
            </a:extLst>
          </p:cNvPr>
          <p:cNvSpPr txBox="1"/>
          <p:nvPr/>
        </p:nvSpPr>
        <p:spPr>
          <a:xfrm>
            <a:off x="1948344" y="2301777"/>
            <a:ext cx="609460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</a:t>
            </a:r>
            <a:r>
              <a:rPr lang="es-ES" b="0" i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php</a:t>
            </a:r>
            <a:br>
              <a:rPr lang="es-ES" dirty="0"/>
            </a:b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$x = </a:t>
            </a:r>
            <a:r>
              <a:rPr lang="es-ES" dirty="0">
                <a:solidFill>
                  <a:srgbClr val="FF0000"/>
                </a:solidFill>
                <a:latin typeface="Consolas" panose="020B0609020204030204" pitchFamily="49" charset="0"/>
              </a:rPr>
              <a:t>37</a:t>
            </a: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s-ES" dirty="0"/>
            </a:b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$y = </a:t>
            </a:r>
            <a:r>
              <a:rPr lang="es-E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s-ES" dirty="0"/>
            </a:br>
            <a:br>
              <a:rPr lang="es-ES" dirty="0"/>
            </a:br>
            <a:r>
              <a:rPr lang="es-ES" b="0" i="0" dirty="0" err="1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monAge</a:t>
            </a: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s-E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lang="es-ES" dirty="0"/>
            </a:b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s-E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global</a:t>
            </a: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$x, $y;</a:t>
            </a:r>
            <a:br>
              <a:rPr lang="es-ES" dirty="0"/>
            </a:b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$y = $x + $y;</a:t>
            </a:r>
            <a:br>
              <a:rPr lang="es-ES" dirty="0"/>
            </a:b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s-ES" dirty="0"/>
            </a:br>
            <a:br>
              <a:rPr lang="es-ES" dirty="0"/>
            </a:br>
            <a:r>
              <a:rPr lang="es-E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monAge</a:t>
            </a: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lang="es-ES" dirty="0"/>
            </a:br>
            <a:r>
              <a:rPr lang="es-E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s-E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$y; </a:t>
            </a:r>
            <a:r>
              <a:rPr lang="es-E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s-ES" b="0" i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Affiche</a:t>
            </a:r>
            <a:r>
              <a:rPr lang="es-E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38</a:t>
            </a:r>
            <a:br>
              <a:rPr lang="es-E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s-E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02723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1AD3FE-DBEA-4183-B97B-73A9B2856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mot clé statique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7AC3990-F589-4CBD-8684-D0E6485C52CA}"/>
              </a:ext>
            </a:extLst>
          </p:cNvPr>
          <p:cNvSpPr txBox="1"/>
          <p:nvPr/>
        </p:nvSpPr>
        <p:spPr>
          <a:xfrm>
            <a:off x="1210112" y="2641613"/>
            <a:ext cx="60946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CA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monAge</a:t>
            </a: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lang="en-CA" dirty="0"/>
            </a:b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$x = 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CA" dirty="0"/>
            </a:b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$x;</a:t>
            </a:r>
            <a:br>
              <a:rPr lang="en-CA" dirty="0"/>
            </a:b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$x++;</a:t>
            </a:r>
            <a:br>
              <a:rPr lang="en-CA" dirty="0"/>
            </a:b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CA" dirty="0"/>
            </a:br>
            <a:br>
              <a:rPr lang="en-CA" dirty="0"/>
            </a:br>
            <a:r>
              <a:rPr lang="en-CA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monAge</a:t>
            </a: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lang="en-CA" dirty="0"/>
            </a:br>
            <a:r>
              <a:rPr lang="en-CA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monAge</a:t>
            </a: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lang="en-CA" dirty="0"/>
            </a:br>
            <a:r>
              <a:rPr lang="en-CA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monAge</a:t>
            </a: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lang="en-CA" dirty="0"/>
            </a:b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3D962FE-2822-4A75-A7BA-46D17829584A}"/>
              </a:ext>
            </a:extLst>
          </p:cNvPr>
          <p:cNvSpPr txBox="1"/>
          <p:nvPr/>
        </p:nvSpPr>
        <p:spPr>
          <a:xfrm>
            <a:off x="5763237" y="2961314"/>
            <a:ext cx="426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/>
              <a:t>Crée une seule variable statique en mémoire.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437253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3360E5-9FF8-4161-B217-09BEC7487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tableaux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E5B76B6-E8BB-4AD2-976C-8715F44C6295}"/>
              </a:ext>
            </a:extLst>
          </p:cNvPr>
          <p:cNvSpPr txBox="1"/>
          <p:nvPr/>
        </p:nvSpPr>
        <p:spPr>
          <a:xfrm>
            <a:off x="1570839" y="2812482"/>
            <a:ext cx="609460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$autos =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Volvo"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"BMW"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"Toyota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var_dump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($autos);</a:t>
            </a:r>
            <a:b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//Le dump affiche le type de la variable</a:t>
            </a:r>
          </a:p>
          <a:p>
            <a:pPr algn="l"/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br>
              <a:rPr lang="en-US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90241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7D0744-AB1B-49CB-AFE6-3F6524105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06" y="348980"/>
            <a:ext cx="10058400" cy="682867"/>
          </a:xfrm>
        </p:spPr>
        <p:txBody>
          <a:bodyPr>
            <a:normAutofit fontScale="90000"/>
          </a:bodyPr>
          <a:lstStyle/>
          <a:p>
            <a:r>
              <a:rPr lang="fr-CA" dirty="0"/>
              <a:t>Les variables d’environnement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3D230D1-E591-45F6-8821-4353DBB7EBC4}"/>
              </a:ext>
            </a:extLst>
          </p:cNvPr>
          <p:cNvSpPr txBox="1"/>
          <p:nvPr/>
        </p:nvSpPr>
        <p:spPr>
          <a:xfrm>
            <a:off x="521515" y="1115736"/>
            <a:ext cx="1114896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Le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langage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PHP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contient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une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série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de variables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prédéfinies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,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aussi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appelées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variables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d'environnement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, que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vous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pouvez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utiliser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dans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vos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programmes.</a:t>
            </a:r>
          </a:p>
          <a:p>
            <a:pPr algn="l"/>
            <a:endParaRPr lang="en-CA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n-CA" b="0" i="0" dirty="0">
                <a:solidFill>
                  <a:srgbClr val="1A61A8"/>
                </a:solidFill>
                <a:effectLst/>
                <a:latin typeface="-apple-system"/>
              </a:rPr>
              <a:t>$_SERVER</a:t>
            </a:r>
          </a:p>
          <a:p>
            <a:pPr algn="l"/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Cette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variable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est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en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fait un tableau. Elle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contient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un certain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nombre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d'éléments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prédéfinis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  <a:p>
            <a:pPr algn="l"/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En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voici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quelques-uns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:</a:t>
            </a:r>
          </a:p>
          <a:p>
            <a:pPr algn="l"/>
            <a:endParaRPr lang="en-CA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CA" b="1" i="0" dirty="0">
                <a:solidFill>
                  <a:srgbClr val="212529"/>
                </a:solidFill>
                <a:effectLst/>
                <a:latin typeface="-apple-system"/>
              </a:rPr>
              <a:t>$_SERVER['REQUEST_URI'] 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: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indique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l'URL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de la page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affichée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,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incluant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les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paramètres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s'il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y a lieu.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Ex : /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monprojet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/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index.php?id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=3</a:t>
            </a:r>
          </a:p>
          <a:p>
            <a:pPr algn="l"/>
            <a:endParaRPr lang="en-CA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CA" b="1" i="0" dirty="0">
                <a:solidFill>
                  <a:srgbClr val="212529"/>
                </a:solidFill>
                <a:effectLst/>
                <a:latin typeface="-apple-system"/>
              </a:rPr>
              <a:t>$_SERVER['SCRIPT_NAME'] 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: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indique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l'URL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de la page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affichée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, sans les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paramètres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Ex : /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monprojet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/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index.php</a:t>
            </a:r>
            <a:endParaRPr lang="en-CA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endParaRPr lang="en-CA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CA" b="1" i="0" dirty="0">
                <a:solidFill>
                  <a:srgbClr val="212529"/>
                </a:solidFill>
                <a:effectLst/>
                <a:latin typeface="-apple-system"/>
              </a:rPr>
              <a:t>$_SERVER['HTTP_USER_AGENT'] 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: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donne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des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informations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sur le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navigateur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utilisé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75570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CC1A99-814B-42F8-BC53-35F3B19FF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Objets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F9292B7-468B-4F01-B1BA-BC4D76168449}"/>
              </a:ext>
            </a:extLst>
          </p:cNvPr>
          <p:cNvSpPr txBox="1"/>
          <p:nvPr/>
        </p:nvSpPr>
        <p:spPr>
          <a:xfrm>
            <a:off x="1151389" y="2096167"/>
            <a:ext cx="609460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Car 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Car() 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 $this-&gt;model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"VW"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b="0" i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Création</a:t>
            </a: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de </a:t>
            </a:r>
            <a:r>
              <a:rPr lang="en-US" b="0" i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l’objet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herbie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Car();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b="0" i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Affichage</a:t>
            </a: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des </a:t>
            </a:r>
            <a:r>
              <a:rPr lang="en-US" b="0" i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propriétés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herbie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-&gt;model;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49752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F8C7BB-0F70-40E1-A88C-7E58207F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if </a:t>
            </a:r>
            <a:r>
              <a:rPr lang="fr-CA" dirty="0" err="1"/>
              <a:t>elseif</a:t>
            </a:r>
            <a:r>
              <a:rPr lang="fr-CA" dirty="0"/>
              <a:t> </a:t>
            </a:r>
            <a:r>
              <a:rPr lang="fr-CA" dirty="0" err="1"/>
              <a:t>else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4F738AA-A19B-4833-8798-95423E877EAC}"/>
              </a:ext>
            </a:extLst>
          </p:cNvPr>
          <p:cNvSpPr txBox="1"/>
          <p:nvPr/>
        </p:nvSpPr>
        <p:spPr>
          <a:xfrm>
            <a:off x="1319169" y="2608057"/>
            <a:ext cx="60946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heure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date(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"H"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heure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"10"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“Bon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matin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elseif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heure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"20"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Passez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une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belle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journée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“Bonne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nuit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032865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88E7FB-AF3A-49A5-A3C6-34FA523BC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While</a:t>
            </a:r>
            <a:r>
              <a:rPr lang="fr-CA" dirty="0"/>
              <a:t> et do-</a:t>
            </a:r>
            <a:r>
              <a:rPr lang="fr-CA" dirty="0" err="1"/>
              <a:t>while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47EC4AA-E014-4599-8268-160444ADCBAD}"/>
              </a:ext>
            </a:extLst>
          </p:cNvPr>
          <p:cNvSpPr txBox="1"/>
          <p:nvPr/>
        </p:nvSpPr>
        <p:spPr>
          <a:xfrm>
            <a:off x="715162" y="2679607"/>
            <a:ext cx="609460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$x = </a:t>
            </a: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($x &lt;= </a:t>
            </a: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“Le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numéro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est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: $x &lt;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&gt;"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$x++;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2957BDC-8485-4660-8488-7E3C55E8D173}"/>
              </a:ext>
            </a:extLst>
          </p:cNvPr>
          <p:cNvSpPr txBox="1"/>
          <p:nvPr/>
        </p:nvSpPr>
        <p:spPr>
          <a:xfrm>
            <a:off x="7342464" y="2535483"/>
            <a:ext cx="609460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$x = </a:t>
            </a: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do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"The number is: $x &lt;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&gt;"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$x++;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($x &lt;= </a:t>
            </a: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613242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D1ACE8-08A9-4AC5-8EF9-8F5E18B16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For et </a:t>
            </a:r>
            <a:r>
              <a:rPr lang="fr-CA" dirty="0" err="1"/>
              <a:t>foreach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74050FF-7F27-4F38-856A-1469D6CF40B2}"/>
              </a:ext>
            </a:extLst>
          </p:cNvPr>
          <p:cNvSpPr txBox="1"/>
          <p:nvPr/>
        </p:nvSpPr>
        <p:spPr>
          <a:xfrm>
            <a:off x="553340" y="2690336"/>
            <a:ext cx="609742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($x = </a:t>
            </a: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$x &lt;= </a:t>
            </a: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$x++)</a:t>
            </a: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"The number is: $x &lt;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&gt;"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616F903-5D18-47B0-802A-768BD21E0A36}"/>
              </a:ext>
            </a:extLst>
          </p:cNvPr>
          <p:cNvSpPr txBox="1"/>
          <p:nvPr/>
        </p:nvSpPr>
        <p:spPr>
          <a:xfrm>
            <a:off x="5207236" y="2625215"/>
            <a:ext cx="650050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$colors =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"red"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"green"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"blue"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($colors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$value) 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"$value &lt;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&gt;"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017508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A9CE05-D0C5-483B-AA0A-4822AC056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16092"/>
            <a:ext cx="10058400" cy="1371600"/>
          </a:xfrm>
        </p:spPr>
        <p:txBody>
          <a:bodyPr/>
          <a:lstStyle/>
          <a:p>
            <a:r>
              <a:rPr lang="fr-CA" dirty="0"/>
              <a:t>La gestion des formulaires POST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D3E5FAE-290F-4DB8-A9F0-29214AB800BF}"/>
              </a:ext>
            </a:extLst>
          </p:cNvPr>
          <p:cNvSpPr txBox="1"/>
          <p:nvPr/>
        </p:nvSpPr>
        <p:spPr>
          <a:xfrm>
            <a:off x="387991" y="2087940"/>
            <a:ext cx="593730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form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action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CA" b="0" i="0" dirty="0" err="1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welcome.php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method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="post"&gt;</a:t>
            </a:r>
          </a:p>
          <a:p>
            <a:br>
              <a:rPr lang="en-CA" dirty="0"/>
            </a:b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Name: 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type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="text"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name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="name"&gt;&lt;</a:t>
            </a:r>
            <a:r>
              <a:rPr lang="en-CA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E-mail: 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type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="text"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name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="email"&gt;&lt;</a:t>
            </a:r>
            <a:r>
              <a:rPr lang="en-CA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endParaRPr lang="en-CA" dirty="0"/>
          </a:p>
          <a:p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type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="submit"&gt;</a:t>
            </a: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/form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/body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/html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endParaRPr lang="en-CA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E4E41F2-DB42-4C62-85D5-B64E3E83BBC8}"/>
              </a:ext>
            </a:extLst>
          </p:cNvPr>
          <p:cNvSpPr txBox="1"/>
          <p:nvPr/>
        </p:nvSpPr>
        <p:spPr>
          <a:xfrm>
            <a:off x="6105438" y="1930988"/>
            <a:ext cx="593730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CA" dirty="0">
                <a:solidFill>
                  <a:srgbClr val="0000CD"/>
                </a:solidFill>
                <a:latin typeface="Consolas" panose="020B0609020204030204" pitchFamily="49" charset="0"/>
              </a:rPr>
              <a:t>   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Welcome &lt;?php echo $_POST["name"]; ?&gt;&lt;</a:t>
            </a:r>
            <a:r>
              <a:rPr lang="en-US" b="0" i="0" dirty="0" err="1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CA" dirty="0">
                <a:solidFill>
                  <a:srgbClr val="A52A2A"/>
                </a:solidFill>
                <a:latin typeface="Consolas" panose="020B0609020204030204" pitchFamily="49" charset="0"/>
              </a:rPr>
              <a:t>h1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/body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/html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884479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09199F-969E-4554-8578-6DF75B55F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Gestion des formulaires GET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AB01E8A-6DBD-43FA-8D69-378717AED768}"/>
              </a:ext>
            </a:extLst>
          </p:cNvPr>
          <p:cNvSpPr txBox="1"/>
          <p:nvPr/>
        </p:nvSpPr>
        <p:spPr>
          <a:xfrm>
            <a:off x="6394509" y="2549496"/>
            <a:ext cx="609460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&lt;html&gt;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&lt;body&gt;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Welcome &lt;?php echo $_GET["name"]; ?&gt;&lt;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Your email address is: &lt;?php echo $_GET["email"]; ?&gt;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&lt;/body&gt;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&lt;/html&gt;</a:t>
            </a:r>
            <a:endParaRPr lang="en-CA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825FA5D-2D7D-4B2E-8CD3-D413230EC0B8}"/>
              </a:ext>
            </a:extLst>
          </p:cNvPr>
          <p:cNvSpPr txBox="1"/>
          <p:nvPr/>
        </p:nvSpPr>
        <p:spPr>
          <a:xfrm>
            <a:off x="362824" y="2389943"/>
            <a:ext cx="60946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form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action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CA" b="0" i="0" dirty="0" err="1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welcome_get.php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method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="get"&gt;</a:t>
            </a:r>
            <a:br>
              <a:rPr lang="en-CA" dirty="0"/>
            </a:b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Name: 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type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="text"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name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="name"&gt;&lt;</a:t>
            </a:r>
            <a:r>
              <a:rPr lang="en-CA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E-mail: 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type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="text"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name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="email"&gt;&lt;</a:t>
            </a:r>
            <a:r>
              <a:rPr lang="en-CA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CA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type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="submit"&gt;</a:t>
            </a: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/form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/body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CA" dirty="0"/>
            </a:b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CA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/html</a:t>
            </a:r>
            <a:r>
              <a:rPr lang="en-CA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22920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84CD3DC7-7427-FD9E-9B2E-CE6DAA7C0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97"/>
            <a:ext cx="12192000" cy="683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0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797293-461E-49AF-A632-5FA2E73D6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49648"/>
            <a:ext cx="10058400" cy="817090"/>
          </a:xfrm>
        </p:spPr>
        <p:txBody>
          <a:bodyPr/>
          <a:lstStyle/>
          <a:p>
            <a:r>
              <a:rPr lang="fr-CA" dirty="0"/>
              <a:t>Exercices</a:t>
            </a:r>
            <a:endParaRPr lang="en-CA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C6A0D7D-7E07-4C57-B592-75983F0C9C28}"/>
              </a:ext>
            </a:extLst>
          </p:cNvPr>
          <p:cNvSpPr txBox="1"/>
          <p:nvPr/>
        </p:nvSpPr>
        <p:spPr>
          <a:xfrm>
            <a:off x="679508" y="1795244"/>
            <a:ext cx="1080502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fr-CA" dirty="0"/>
              <a:t>Créez un nouveau projet dans votre dossier www nommé </a:t>
            </a:r>
            <a:r>
              <a:rPr lang="fr-CA" dirty="0" err="1"/>
              <a:t>HelloPHPWorld</a:t>
            </a:r>
            <a:r>
              <a:rPr lang="fr-CA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fr-CA" dirty="0"/>
              <a:t>Créez une page nommée </a:t>
            </a:r>
            <a:r>
              <a:rPr lang="fr-CA" dirty="0" err="1"/>
              <a:t>index.php</a:t>
            </a:r>
            <a:r>
              <a:rPr lang="fr-CA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/>
              <a:t>Votre formulaire doit contenir 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dirty="0"/>
              <a:t>Le nom de </a:t>
            </a:r>
            <a:r>
              <a:rPr lang="en-CA" dirty="0" err="1"/>
              <a:t>l’usager</a:t>
            </a:r>
            <a:endParaRPr lang="en-CA" dirty="0"/>
          </a:p>
          <a:p>
            <a:pPr marL="1257300" lvl="2" indent="-342900">
              <a:buFont typeface="+mj-lt"/>
              <a:buAutoNum type="arabicPeriod"/>
            </a:pPr>
            <a:r>
              <a:rPr lang="en-CA" dirty="0"/>
              <a:t>L’URL </a:t>
            </a:r>
            <a:r>
              <a:rPr lang="en-CA" dirty="0" err="1"/>
              <a:t>d’une</a:t>
            </a:r>
            <a:r>
              <a:rPr lang="en-CA" dirty="0"/>
              <a:t> photo avatar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CA" dirty="0"/>
              <a:t>Son </a:t>
            </a:r>
            <a:r>
              <a:rPr lang="en-CA" dirty="0" err="1"/>
              <a:t>jeu</a:t>
            </a:r>
            <a:r>
              <a:rPr lang="en-CA" dirty="0"/>
              <a:t> </a:t>
            </a:r>
            <a:r>
              <a:rPr lang="en-CA" dirty="0" err="1"/>
              <a:t>d’ordinateur</a:t>
            </a:r>
            <a:r>
              <a:rPr lang="en-CA" dirty="0"/>
              <a:t> </a:t>
            </a:r>
            <a:r>
              <a:rPr lang="en-CA" dirty="0" err="1"/>
              <a:t>préféré</a:t>
            </a:r>
            <a:endParaRPr lang="en-CA" dirty="0"/>
          </a:p>
          <a:p>
            <a:pPr marL="1257300" lvl="2" indent="-342900">
              <a:buFont typeface="+mj-lt"/>
              <a:buAutoNum type="arabicPeriod"/>
            </a:pPr>
            <a:r>
              <a:rPr lang="en-CA" dirty="0"/>
              <a:t>Sa citation favorite</a:t>
            </a:r>
          </a:p>
          <a:p>
            <a:pPr marL="342900" indent="-342900">
              <a:buFont typeface="+mj-lt"/>
              <a:buAutoNum type="arabicPeriod"/>
            </a:pPr>
            <a:r>
              <a:rPr lang="en-CA" dirty="0" err="1"/>
              <a:t>Votre</a:t>
            </a:r>
            <a:r>
              <a:rPr lang="en-CA" dirty="0"/>
              <a:t> </a:t>
            </a:r>
            <a:r>
              <a:rPr lang="en-CA" dirty="0" err="1"/>
              <a:t>formulaire</a:t>
            </a:r>
            <a:r>
              <a:rPr lang="en-CA" dirty="0"/>
              <a:t> doit </a:t>
            </a:r>
            <a:r>
              <a:rPr lang="en-CA" dirty="0" err="1"/>
              <a:t>appeler</a:t>
            </a:r>
            <a:r>
              <a:rPr lang="en-CA" dirty="0"/>
              <a:t> la page </a:t>
            </a:r>
            <a:r>
              <a:rPr lang="en-CA" dirty="0" err="1"/>
              <a:t>traitement.php</a:t>
            </a:r>
            <a:r>
              <a:rPr lang="en-CA" dirty="0"/>
              <a:t> </a:t>
            </a:r>
            <a:r>
              <a:rPr lang="en-CA" dirty="0" err="1"/>
              <a:t>en</a:t>
            </a:r>
            <a:r>
              <a:rPr lang="en-CA" dirty="0"/>
              <a:t> POST</a:t>
            </a:r>
          </a:p>
          <a:p>
            <a:pPr marL="342900" indent="-342900">
              <a:buFont typeface="+mj-lt"/>
              <a:buAutoNum type="arabicPeriod"/>
            </a:pPr>
            <a:r>
              <a:rPr lang="en-CA" dirty="0"/>
              <a:t>Dans </a:t>
            </a:r>
            <a:r>
              <a:rPr lang="en-CA" dirty="0" err="1"/>
              <a:t>traitement.php</a:t>
            </a:r>
            <a:endParaRPr lang="en-CA" dirty="0"/>
          </a:p>
          <a:p>
            <a:pPr marL="800100" lvl="1" indent="-342900">
              <a:buFont typeface="+mj-lt"/>
              <a:buAutoNum type="arabicPeriod"/>
            </a:pPr>
            <a:r>
              <a:rPr lang="en-CA" dirty="0"/>
              <a:t>Affiche dans la </a:t>
            </a:r>
            <a:r>
              <a:rPr lang="en-CA" dirty="0" err="1"/>
              <a:t>bannière</a:t>
            </a:r>
            <a:r>
              <a:rPr lang="en-CA" dirty="0"/>
              <a:t> 100% de hauteur </a:t>
            </a:r>
            <a:r>
              <a:rPr lang="en-CA" dirty="0" err="1"/>
              <a:t>toutes</a:t>
            </a:r>
            <a:r>
              <a:rPr lang="en-CA" dirty="0"/>
              <a:t> les </a:t>
            </a:r>
            <a:r>
              <a:rPr lang="en-CA" dirty="0" err="1"/>
              <a:t>informations</a:t>
            </a:r>
            <a:r>
              <a:rPr lang="en-CA" dirty="0"/>
              <a:t> reçues par le </a:t>
            </a:r>
            <a:r>
              <a:rPr lang="en-CA" dirty="0" err="1"/>
              <a:t>formulaire</a:t>
            </a:r>
            <a:r>
              <a:rPr lang="en-CA" dirty="0"/>
              <a:t> don’t </a:t>
            </a:r>
            <a:r>
              <a:rPr lang="en-CA" dirty="0" err="1"/>
              <a:t>l’image</a:t>
            </a:r>
            <a:r>
              <a:rPr lang="en-CA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CA" dirty="0"/>
              <a:t>Si le nom de </a:t>
            </a:r>
            <a:r>
              <a:rPr lang="en-CA" dirty="0" err="1"/>
              <a:t>l’usager</a:t>
            </a:r>
            <a:r>
              <a:rPr lang="en-CA" dirty="0"/>
              <a:t> </a:t>
            </a:r>
            <a:r>
              <a:rPr lang="en-CA" dirty="0" err="1"/>
              <a:t>est</a:t>
            </a:r>
            <a:r>
              <a:rPr lang="en-CA" dirty="0"/>
              <a:t> SLAY (mon nick), </a:t>
            </a:r>
            <a:r>
              <a:rPr lang="en-CA" dirty="0" err="1"/>
              <a:t>changez</a:t>
            </a:r>
            <a:r>
              <a:rPr lang="en-CA" dirty="0"/>
              <a:t> </a:t>
            </a:r>
            <a:r>
              <a:rPr lang="en-CA" dirty="0" err="1"/>
              <a:t>l’URL</a:t>
            </a:r>
            <a:r>
              <a:rPr lang="en-CA" dirty="0"/>
              <a:t> de la photo pour </a:t>
            </a:r>
            <a:r>
              <a:rPr lang="en-CA" dirty="0" err="1"/>
              <a:t>une</a:t>
            </a:r>
            <a:r>
              <a:rPr lang="en-CA" dirty="0"/>
              <a:t> photo de Yoda.</a:t>
            </a:r>
          </a:p>
          <a:p>
            <a:pPr lvl="1"/>
            <a:endParaRPr lang="en-CA" dirty="0"/>
          </a:p>
          <a:p>
            <a:pPr marL="342900" indent="-342900">
              <a:buFont typeface="+mj-lt"/>
              <a:buAutoNum type="arabicPeriod"/>
            </a:pPr>
            <a:r>
              <a:rPr lang="en-CA" dirty="0"/>
              <a:t>Dans </a:t>
            </a:r>
            <a:r>
              <a:rPr lang="en-CA" dirty="0" err="1"/>
              <a:t>traitement.php</a:t>
            </a:r>
            <a:r>
              <a:rPr lang="en-CA" dirty="0"/>
              <a:t>, </a:t>
            </a:r>
            <a:r>
              <a:rPr lang="en-CA" dirty="0" err="1"/>
              <a:t>ajoutez</a:t>
            </a:r>
            <a:r>
              <a:rPr lang="en-CA" dirty="0"/>
              <a:t> un IF qui </a:t>
            </a:r>
            <a:r>
              <a:rPr lang="en-CA" dirty="0" err="1"/>
              <a:t>regarde</a:t>
            </a:r>
            <a:r>
              <a:rPr lang="en-CA" dirty="0"/>
              <a:t> </a:t>
            </a:r>
            <a:r>
              <a:rPr lang="en-CA" dirty="0" err="1"/>
              <a:t>si</a:t>
            </a:r>
            <a:r>
              <a:rPr lang="en-CA" dirty="0"/>
              <a:t> la variable </a:t>
            </a:r>
            <a:r>
              <a:rPr lang="en-CA" dirty="0" err="1"/>
              <a:t>nommée</a:t>
            </a:r>
            <a:r>
              <a:rPr lang="en-CA" dirty="0"/>
              <a:t> </a:t>
            </a:r>
            <a:r>
              <a:rPr lang="en-CA" b="1" dirty="0"/>
              <a:t>secret</a:t>
            </a:r>
            <a:r>
              <a:rPr lang="en-CA" dirty="0"/>
              <a:t> </a:t>
            </a:r>
            <a:r>
              <a:rPr lang="en-CA" dirty="0" err="1"/>
              <a:t>en</a:t>
            </a:r>
            <a:r>
              <a:rPr lang="en-CA" dirty="0"/>
              <a:t> GET </a:t>
            </a:r>
            <a:r>
              <a:rPr lang="en-CA" b="1" dirty="0" err="1"/>
              <a:t>isSet</a:t>
            </a:r>
            <a:r>
              <a:rPr lang="en-CA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CA" dirty="0"/>
              <a:t>if (</a:t>
            </a:r>
            <a:r>
              <a:rPr lang="en-CA" dirty="0" err="1"/>
              <a:t>isset</a:t>
            </a:r>
            <a:r>
              <a:rPr lang="en-CA" dirty="0"/>
              <a:t>($_GET[‘secret’]))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CA" dirty="0"/>
              <a:t>Si </a:t>
            </a:r>
            <a:r>
              <a:rPr lang="en-CA" dirty="0" err="1"/>
              <a:t>oui</a:t>
            </a:r>
            <a:r>
              <a:rPr lang="en-CA" dirty="0"/>
              <a:t>, </a:t>
            </a:r>
            <a:r>
              <a:rPr lang="en-CA" dirty="0" err="1"/>
              <a:t>n’affichez</a:t>
            </a:r>
            <a:r>
              <a:rPr lang="en-CA" dirty="0"/>
              <a:t> pas </a:t>
            </a:r>
            <a:r>
              <a:rPr lang="en-CA" dirty="0" err="1"/>
              <a:t>toutes</a:t>
            </a:r>
            <a:r>
              <a:rPr lang="en-CA" dirty="0"/>
              <a:t> les </a:t>
            </a:r>
            <a:r>
              <a:rPr lang="en-CA" dirty="0" err="1"/>
              <a:t>informations</a:t>
            </a:r>
            <a:r>
              <a:rPr lang="en-CA" dirty="0"/>
              <a:t> du </a:t>
            </a:r>
            <a:r>
              <a:rPr lang="en-CA" dirty="0" err="1"/>
              <a:t>formulaire</a:t>
            </a:r>
            <a:r>
              <a:rPr lang="en-CA" dirty="0"/>
              <a:t> et </a:t>
            </a:r>
            <a:r>
              <a:rPr lang="en-CA" dirty="0" err="1"/>
              <a:t>affichez</a:t>
            </a:r>
            <a:r>
              <a:rPr lang="en-CA" dirty="0"/>
              <a:t> </a:t>
            </a:r>
            <a:r>
              <a:rPr lang="en-CA" dirty="0" err="1"/>
              <a:t>une</a:t>
            </a:r>
            <a:r>
              <a:rPr lang="en-CA" dirty="0"/>
              <a:t> image </a:t>
            </a:r>
            <a:r>
              <a:rPr lang="en-CA" dirty="0" err="1"/>
              <a:t>drôle</a:t>
            </a:r>
            <a:r>
              <a:rPr lang="en-CA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CA" dirty="0"/>
              <a:t>Pour tester </a:t>
            </a:r>
            <a:r>
              <a:rPr lang="en-CA" dirty="0" err="1"/>
              <a:t>votre</a:t>
            </a:r>
            <a:r>
              <a:rPr lang="en-CA" dirty="0"/>
              <a:t> variable </a:t>
            </a:r>
            <a:r>
              <a:rPr lang="en-CA" dirty="0" err="1"/>
              <a:t>secrète</a:t>
            </a:r>
            <a:r>
              <a:rPr lang="en-CA" dirty="0"/>
              <a:t>, </a:t>
            </a:r>
            <a:r>
              <a:rPr lang="en-CA" dirty="0" err="1"/>
              <a:t>appelez</a:t>
            </a:r>
            <a:r>
              <a:rPr lang="en-CA" dirty="0"/>
              <a:t> </a:t>
            </a:r>
            <a:r>
              <a:rPr lang="en-CA" dirty="0" err="1"/>
              <a:t>votre</a:t>
            </a:r>
            <a:r>
              <a:rPr lang="en-CA" dirty="0"/>
              <a:t> site : http</a:t>
            </a:r>
            <a:r>
              <a:rPr lang="en-CA"/>
              <a:t>://localhost/traitement.php</a:t>
            </a:r>
            <a:r>
              <a:rPr lang="en-CA" b="0" i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CA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secret=patate&amp;secret2=shany</a:t>
            </a:r>
            <a:endParaRPr lang="en-CA" dirty="0"/>
          </a:p>
          <a:p>
            <a:pPr marL="800100" lvl="1" indent="-342900">
              <a:buFont typeface="+mj-lt"/>
              <a:buAutoNum type="arabicPeriod"/>
            </a:pPr>
            <a:endParaRPr lang="en-CA" dirty="0"/>
          </a:p>
          <a:p>
            <a:pPr marL="800100" lvl="1" indent="-342900">
              <a:buFont typeface="+mj-lt"/>
              <a:buAutoNum type="arabicPeriod"/>
            </a:pP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56699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6"/>
          <p:cNvSpPr txBox="1">
            <a:spLocks noGrp="1"/>
          </p:cNvSpPr>
          <p:nvPr>
            <p:ph type="title"/>
          </p:nvPr>
        </p:nvSpPr>
        <p:spPr>
          <a:xfrm>
            <a:off x="-8000" y="172100"/>
            <a:ext cx="12208000" cy="1143200"/>
          </a:xfrm>
          <a:prstGeom prst="rect">
            <a:avLst/>
          </a:prstGeom>
        </p:spPr>
        <p:txBody>
          <a:bodyPr spcFirstLastPara="1" vert="horz" wrap="square" lIns="162533" tIns="162533" rIns="162533" bIns="162533" rtlCol="0" anchor="t" anchorCtr="0">
            <a:noAutofit/>
          </a:bodyPr>
          <a:lstStyle/>
          <a:p>
            <a:pPr algn="ctr"/>
            <a:r>
              <a:rPr lang="fr-FR"/>
              <a:t>Plan du cours</a:t>
            </a:r>
            <a:endParaRPr/>
          </a:p>
        </p:txBody>
      </p:sp>
      <p:sp>
        <p:nvSpPr>
          <p:cNvPr id="180" name="Google Shape;180;p36"/>
          <p:cNvSpPr txBox="1">
            <a:spLocks noGrp="1"/>
          </p:cNvSpPr>
          <p:nvPr>
            <p:ph type="body" idx="1"/>
          </p:nvPr>
        </p:nvSpPr>
        <p:spPr>
          <a:xfrm>
            <a:off x="609600" y="1824667"/>
            <a:ext cx="11355200" cy="3337600"/>
          </a:xfrm>
          <a:prstGeom prst="rect">
            <a:avLst/>
          </a:prstGeom>
        </p:spPr>
        <p:txBody>
          <a:bodyPr spcFirstLastPara="1" vert="horz" wrap="square" lIns="162533" tIns="162533" rIns="162533" bIns="162533" rtlCol="0" anchor="t" anchorCtr="0">
            <a:noAutofit/>
          </a:bodyPr>
          <a:lstStyle/>
          <a:p>
            <a:pPr indent="-533387">
              <a:spcBef>
                <a:spcPts val="1067"/>
              </a:spcBef>
              <a:buSzPts val="2700"/>
              <a:buAutoNum type="arabicPeriod"/>
            </a:pPr>
            <a:r>
              <a:rPr lang="fr-FR" dirty="0"/>
              <a:t>Présentation personnelle</a:t>
            </a:r>
            <a:endParaRPr dirty="0"/>
          </a:p>
          <a:p>
            <a:pPr indent="-533387">
              <a:spcBef>
                <a:spcPts val="0"/>
              </a:spcBef>
              <a:buSzPts val="2700"/>
              <a:buAutoNum type="arabicPeriod"/>
            </a:pPr>
            <a:r>
              <a:rPr lang="fr-CA" dirty="0"/>
              <a:t>Présentation du plan de cours</a:t>
            </a:r>
          </a:p>
          <a:p>
            <a:pPr indent="-533387">
              <a:spcBef>
                <a:spcPts val="0"/>
              </a:spcBef>
              <a:buSzPts val="2700"/>
              <a:buAutoNum type="arabicPeriod"/>
            </a:pPr>
            <a:r>
              <a:rPr lang="fr-CA" dirty="0"/>
              <a:t>Plateforme Microsoft Teams</a:t>
            </a:r>
          </a:p>
          <a:p>
            <a:pPr indent="-533387">
              <a:spcBef>
                <a:spcPts val="0"/>
              </a:spcBef>
              <a:buSzPts val="2700"/>
              <a:buAutoNum type="arabicPeriod"/>
            </a:pPr>
            <a:r>
              <a:rPr lang="fr-CA" dirty="0"/>
              <a:t>Hello PHP World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9DCBE7-8A4C-4C66-BA41-B5EC829B4C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ECDF2D-3639-4EE9-A4F1-0D9F3235A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fr-CA" sz="6000">
                <a:solidFill>
                  <a:schemeClr val="bg1"/>
                </a:solidFill>
              </a:rPr>
              <a:t>Introduction à PHP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86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80000"/>
                <a:shade val="100000"/>
                <a:satMod val="300000"/>
              </a:schemeClr>
            </a:gs>
            <a:gs pos="100000">
              <a:schemeClr val="bg1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4">
            <a:extLst>
              <a:ext uri="{FF2B5EF4-FFF2-40B4-BE49-F238E27FC236}">
                <a16:creationId xmlns:a16="http://schemas.microsoft.com/office/drawing/2014/main" id="{ED15573D-0E45-4691-B525-471152EC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6">
            <a:extLst>
              <a:ext uri="{FF2B5EF4-FFF2-40B4-BE49-F238E27FC236}">
                <a16:creationId xmlns:a16="http://schemas.microsoft.com/office/drawing/2014/main" id="{9E448559-19A4-4252-8C27-54C1DA906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19C35E-4E30-4F1D-9FC2-F2FA6191E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819" y="466344"/>
            <a:ext cx="3959352" cy="592531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B216B4-0ABF-4BB9-B05F-538896297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240" y="875324"/>
            <a:ext cx="3536510" cy="5093520"/>
          </a:xfrm>
        </p:spPr>
        <p:txBody>
          <a:bodyPr>
            <a:normAutofit/>
          </a:bodyPr>
          <a:lstStyle/>
          <a:p>
            <a:pPr algn="ctr"/>
            <a:r>
              <a:rPr lang="fr-CA" sz="4400">
                <a:solidFill>
                  <a:schemeClr val="tx1"/>
                </a:solidFill>
              </a:rPr>
              <a:t>Plan d'action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E2FCB96-D1DF-43DB-9CE3-B87071623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8124" y="559477"/>
            <a:ext cx="5647076" cy="547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 sz="2000"/>
              <a:t>Introduction à la programmation serveur</a:t>
            </a:r>
          </a:p>
          <a:p>
            <a:r>
              <a:rPr lang="fr-CA" sz="2000"/>
              <a:t>La syntaxe</a:t>
            </a:r>
          </a:p>
          <a:p>
            <a:r>
              <a:rPr lang="fr-CA" sz="2000"/>
              <a:t>Les variables</a:t>
            </a:r>
          </a:p>
          <a:p>
            <a:r>
              <a:rPr lang="fr-CA" sz="2000"/>
              <a:t>Les commentaires</a:t>
            </a:r>
          </a:p>
          <a:p>
            <a:r>
              <a:rPr lang="fr-CA" sz="2000"/>
              <a:t>Les types de données</a:t>
            </a:r>
          </a:p>
          <a:p>
            <a:r>
              <a:rPr lang="fr-CA" sz="2000"/>
              <a:t>Les structures</a:t>
            </a:r>
          </a:p>
          <a:p>
            <a:r>
              <a:rPr lang="fr-CA" sz="2000"/>
              <a:t>Les fonctions</a:t>
            </a:r>
          </a:p>
          <a:p>
            <a:r>
              <a:rPr lang="fr-CA" sz="2000"/>
              <a:t>Les tableaux</a:t>
            </a:r>
          </a:p>
          <a:p>
            <a:r>
              <a:rPr lang="fr-CA" sz="2000"/>
              <a:t>Exercices</a:t>
            </a:r>
          </a:p>
        </p:txBody>
      </p:sp>
    </p:spTree>
    <p:extLst>
      <p:ext uri="{BB962C8B-B14F-4D97-AF65-F5344CB8AC3E}">
        <p14:creationId xmlns:p14="http://schemas.microsoft.com/office/powerpoint/2010/main" val="39345437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D6C202-5460-4A7D-A4EC-280A35F1F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3FD8E0-5EF9-4419-862B-537773551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CA" dirty="0"/>
              <a:t>PHP est un langage de programmation serveur.</a:t>
            </a:r>
            <a:endParaRPr lang="fr-FR" dirty="0"/>
          </a:p>
          <a:p>
            <a:r>
              <a:rPr lang="fr-CA" dirty="0"/>
              <a:t>Il est à la version 8.</a:t>
            </a:r>
          </a:p>
          <a:p>
            <a:r>
              <a:rPr lang="fr-CA" dirty="0"/>
              <a:t>Présentement le plus utilisé au monde au niveau de la programmation serveur.</a:t>
            </a:r>
          </a:p>
          <a:p>
            <a:r>
              <a:rPr lang="fr-CA" dirty="0"/>
              <a:t>Wordpress est en PHP.</a:t>
            </a:r>
          </a:p>
          <a:p>
            <a:r>
              <a:rPr lang="fr-CA" dirty="0"/>
              <a:t>Ses principaux concurrents sont Node.JS, ASP.NET et Ruby on Rails.</a:t>
            </a:r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057369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0E0F865-3D63-0490-1F49-DD6DCDD942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235"/>
          <a:stretch/>
        </p:blipFill>
        <p:spPr>
          <a:xfrm>
            <a:off x="210313" y="226665"/>
            <a:ext cx="11722608" cy="638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03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009E310-C7C2-4F23-B466-4417C8ED3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C31FF5-F97E-4082-BFC5-A880DB9F3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1150" y="457200"/>
            <a:ext cx="8533646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5B4CE-42DE-4E9B-B800-B5B8142E6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2467" y="621793"/>
            <a:ext cx="8198780" cy="5614416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63FBA06-8C05-4947-9C01-A36FADEB1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616" y="881210"/>
            <a:ext cx="7417925" cy="1517035"/>
          </a:xfrm>
        </p:spPr>
        <p:txBody>
          <a:bodyPr>
            <a:normAutofit/>
          </a:bodyPr>
          <a:lstStyle/>
          <a:p>
            <a:r>
              <a:rPr lang="fr-CA">
                <a:solidFill>
                  <a:schemeClr val="tx1"/>
                </a:solidFill>
              </a:rPr>
              <a:t>Cas d'utilisations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BAB7DC-1D73-4F06-9B3E-BB129A316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4616" y="2626840"/>
            <a:ext cx="7245103" cy="313177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CA" dirty="0"/>
              <a:t>On utilise PHP pour effectuer la programmation dynamique niveau serveur d'un site Web.</a:t>
            </a:r>
          </a:p>
          <a:p>
            <a:pPr lvl="1"/>
            <a:r>
              <a:rPr lang="fr-CA" dirty="0"/>
              <a:t>Requêtes à une base de données</a:t>
            </a:r>
          </a:p>
          <a:p>
            <a:pPr lvl="1"/>
            <a:r>
              <a:rPr lang="fr-CA" dirty="0"/>
              <a:t>Gestion des formulaires</a:t>
            </a:r>
          </a:p>
          <a:p>
            <a:pPr lvl="1"/>
            <a:r>
              <a:rPr lang="fr-CA" dirty="0"/>
              <a:t>Envoie de fichiers au serveur</a:t>
            </a:r>
          </a:p>
          <a:p>
            <a:pPr lvl="1"/>
            <a:r>
              <a:rPr lang="fr-CA" dirty="0"/>
              <a:t>Toutes les opérations sensibles au niveau de la sécurité sont effectuées au niveau du serveur</a:t>
            </a:r>
          </a:p>
          <a:p>
            <a:pPr lvl="1"/>
            <a:r>
              <a:rPr lang="fr-CA" dirty="0"/>
              <a:t>L'utilisateur de votre site ne peut JAMAIS voir votre code PHP à moins de pirater le serveur.</a:t>
            </a:r>
          </a:p>
          <a:p>
            <a:pPr lvl="1"/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9969071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DarkSeedLeftStep">
      <a:dk1>
        <a:srgbClr val="000000"/>
      </a:dk1>
      <a:lt1>
        <a:srgbClr val="FFFFFF"/>
      </a:lt1>
      <a:dk2>
        <a:srgbClr val="242E41"/>
      </a:dk2>
      <a:lt2>
        <a:srgbClr val="E2E8E4"/>
      </a:lt2>
      <a:accent1>
        <a:srgbClr val="E729A6"/>
      </a:accent1>
      <a:accent2>
        <a:srgbClr val="C717D5"/>
      </a:accent2>
      <a:accent3>
        <a:srgbClr val="8A29E7"/>
      </a:accent3>
      <a:accent4>
        <a:srgbClr val="4F40DC"/>
      </a:accent4>
      <a:accent5>
        <a:srgbClr val="2966E7"/>
      </a:accent5>
      <a:accent6>
        <a:srgbClr val="17A4D5"/>
      </a:accent6>
      <a:hlink>
        <a:srgbClr val="5F6FC9"/>
      </a:hlink>
      <a:folHlink>
        <a:srgbClr val="7F7F7F"/>
      </a:folHlink>
    </a:clrScheme>
    <a:fontScheme name="Savon">
      <a:maj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690</TotalTime>
  <Words>1562</Words>
  <Application>Microsoft Office PowerPoint</Application>
  <PresentationFormat>Grand écran</PresentationFormat>
  <Paragraphs>168</Paragraphs>
  <Slides>30</Slides>
  <Notes>3</Notes>
  <HiddenSlides>0</HiddenSlides>
  <MMClips>1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8" baseType="lpstr">
      <vt:lpstr>-apple-system</vt:lpstr>
      <vt:lpstr>Arial</vt:lpstr>
      <vt:lpstr>Calibri</vt:lpstr>
      <vt:lpstr>Consolas</vt:lpstr>
      <vt:lpstr>Garamond</vt:lpstr>
      <vt:lpstr>Goudy Old Style</vt:lpstr>
      <vt:lpstr>Verdana</vt:lpstr>
      <vt:lpstr>SavonVTI</vt:lpstr>
      <vt:lpstr>Shany Carle</vt:lpstr>
      <vt:lpstr>Présentation personnelle</vt:lpstr>
      <vt:lpstr>Présentation PowerPoint</vt:lpstr>
      <vt:lpstr>Plan du cours</vt:lpstr>
      <vt:lpstr>Introduction à PHP</vt:lpstr>
      <vt:lpstr>Plan d'action</vt:lpstr>
      <vt:lpstr>Introduction</vt:lpstr>
      <vt:lpstr>Présentation PowerPoint</vt:lpstr>
      <vt:lpstr>Cas d'utilisations</vt:lpstr>
      <vt:lpstr>Installation on peut aussi utiliser  Windows (XAMP WAMP UwAMP) MAC  (MAMP)</vt:lpstr>
      <vt:lpstr>Fonctionnement</vt:lpstr>
      <vt:lpstr>Quand on voit l'affichage HTML javascript débute</vt:lpstr>
      <vt:lpstr>APACHE</vt:lpstr>
      <vt:lpstr>Httpd.conf</vt:lpstr>
      <vt:lpstr>Présentation PowerPoint</vt:lpstr>
      <vt:lpstr>Le variables</vt:lpstr>
      <vt:lpstr>Sensible à la case? NON!</vt:lpstr>
      <vt:lpstr>Injecter du HTML</vt:lpstr>
      <vt:lpstr>Les commentaires</vt:lpstr>
      <vt:lpstr>Le mot clé global</vt:lpstr>
      <vt:lpstr>Le mot clé statique</vt:lpstr>
      <vt:lpstr>Les tableaux</vt:lpstr>
      <vt:lpstr>Les variables d’environnement</vt:lpstr>
      <vt:lpstr>Objets</vt:lpstr>
      <vt:lpstr>if elseif else</vt:lpstr>
      <vt:lpstr>While et do-while</vt:lpstr>
      <vt:lpstr>For et foreach</vt:lpstr>
      <vt:lpstr>La gestion des formulaires POST</vt:lpstr>
      <vt:lpstr>Gestion des formulaires GET</vt:lpstr>
      <vt:lpstr>Exercices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>Shany Carle</cp:lastModifiedBy>
  <cp:revision>173</cp:revision>
  <dcterms:created xsi:type="dcterms:W3CDTF">2020-09-08T18:11:50Z</dcterms:created>
  <dcterms:modified xsi:type="dcterms:W3CDTF">2022-08-22T19:01:47Z</dcterms:modified>
</cp:coreProperties>
</file>

<file path=docProps/thumbnail.jpeg>
</file>